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handoutMasterIdLst>
    <p:handoutMasterId r:id="rId7"/>
  </p:handoutMasterIdLst>
  <p:sldIdLst>
    <p:sldId id="764" r:id="rId2"/>
    <p:sldId id="761" r:id="rId3"/>
    <p:sldId id="737" r:id="rId4"/>
    <p:sldId id="765"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CF3"/>
    <a:srgbClr val="03597F"/>
    <a:srgbClr val="00FF00"/>
    <a:srgbClr val="CCFFCC"/>
    <a:srgbClr val="95C11F"/>
    <a:srgbClr val="CADCE4"/>
    <a:srgbClr val="058ECB"/>
    <a:srgbClr val="935D33"/>
    <a:srgbClr val="FFFFFF"/>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995" autoAdjust="0"/>
    <p:restoredTop sz="88693" autoAdjust="0"/>
  </p:normalViewPr>
  <p:slideViewPr>
    <p:cSldViewPr snapToGrid="0">
      <p:cViewPr varScale="1">
        <p:scale>
          <a:sx n="82" d="100"/>
          <a:sy n="82" d="100"/>
        </p:scale>
        <p:origin x="643" y="7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6" d="100"/>
          <a:sy n="86" d="100"/>
        </p:scale>
        <p:origin x="3762"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55A8158-C116-4158-BA76-738CE237104A}" type="datetimeFigureOut">
              <a:rPr lang="en-GB" smtClean="0"/>
              <a:t>31/08/2022</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59B5CF6-DF4B-4983-8FD5-174427B9DD2F}" type="slidenum">
              <a:rPr lang="en-GB" smtClean="0"/>
              <a:t>‹#›</a:t>
            </a:fld>
            <a:endParaRPr lang="en-GB"/>
          </a:p>
        </p:txBody>
      </p:sp>
    </p:spTree>
    <p:extLst>
      <p:ext uri="{BB962C8B-B14F-4D97-AF65-F5344CB8AC3E}">
        <p14:creationId xmlns:p14="http://schemas.microsoft.com/office/powerpoint/2010/main" val="712397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D74BDA-1A04-4CDA-8159-97B1B786C1C0}" type="datetimeFigureOut">
              <a:rPr lang="nb-NO" smtClean="0"/>
              <a:t>31.08.2022</a:t>
            </a:fld>
            <a:endParaRPr lang="nb-N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E6978D-4D8D-4416-9247-D233D34F018A}" type="slidenum">
              <a:rPr lang="nb-NO" smtClean="0"/>
              <a:t>‹#›</a:t>
            </a:fld>
            <a:endParaRPr lang="nb-NO"/>
          </a:p>
        </p:txBody>
      </p:sp>
    </p:spTree>
    <p:extLst>
      <p:ext uri="{BB962C8B-B14F-4D97-AF65-F5344CB8AC3E}">
        <p14:creationId xmlns:p14="http://schemas.microsoft.com/office/powerpoint/2010/main" val="24134211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u-HU" dirty="0" err="1"/>
              <a:t>Needed</a:t>
            </a:r>
            <a:r>
              <a:rPr lang="hu-HU" dirty="0"/>
              <a:t> </a:t>
            </a:r>
            <a:r>
              <a:rPr lang="hu-HU" dirty="0" err="1"/>
              <a:t>to</a:t>
            </a:r>
            <a:r>
              <a:rPr lang="hu-HU" dirty="0"/>
              <a:t> </a:t>
            </a:r>
            <a:r>
              <a:rPr lang="hu-HU" dirty="0" err="1"/>
              <a:t>ensure</a:t>
            </a:r>
            <a:r>
              <a:rPr lang="hu-HU" dirty="0"/>
              <a:t> </a:t>
            </a:r>
            <a:r>
              <a:rPr lang="hu-HU" dirty="0" err="1"/>
              <a:t>continuity;most</a:t>
            </a:r>
            <a:r>
              <a:rPr lang="hu-HU" dirty="0"/>
              <a:t> </a:t>
            </a:r>
            <a:r>
              <a:rPr lang="hu-HU" dirty="0" err="1"/>
              <a:t>inportant</a:t>
            </a:r>
            <a:r>
              <a:rPr lang="hu-HU" dirty="0"/>
              <a:t> </a:t>
            </a:r>
            <a:r>
              <a:rPr lang="hu-HU" dirty="0" err="1"/>
              <a:t>parameters</a:t>
            </a:r>
            <a:r>
              <a:rPr lang="hu-HU" dirty="0"/>
              <a:t> </a:t>
            </a:r>
            <a:r>
              <a:rPr lang="hu-HU" dirty="0" err="1"/>
              <a:t>to</a:t>
            </a:r>
            <a:r>
              <a:rPr lang="hu-HU" dirty="0"/>
              <a:t> fit </a:t>
            </a:r>
            <a:r>
              <a:rPr lang="hu-HU" dirty="0" err="1"/>
              <a:t>the</a:t>
            </a:r>
            <a:r>
              <a:rPr lang="hu-HU" dirty="0"/>
              <a:t> </a:t>
            </a:r>
            <a:r>
              <a:rPr lang="hu-HU" dirty="0" err="1"/>
              <a:t>soil</a:t>
            </a:r>
            <a:r>
              <a:rPr lang="hu-HU" dirty="0"/>
              <a:t> </a:t>
            </a:r>
            <a:r>
              <a:rPr lang="hu-HU" dirty="0" err="1"/>
              <a:t>water</a:t>
            </a:r>
            <a:r>
              <a:rPr lang="hu-HU" dirty="0"/>
              <a:t> </a:t>
            </a:r>
            <a:r>
              <a:rPr lang="hu-HU" dirty="0" err="1"/>
              <a:t>section</a:t>
            </a:r>
            <a:endParaRPr lang="hu-HU" dirty="0"/>
          </a:p>
          <a:p>
            <a:endParaRPr lang="nb-NO" dirty="0"/>
          </a:p>
        </p:txBody>
      </p:sp>
      <p:sp>
        <p:nvSpPr>
          <p:cNvPr id="4" name="Slide Number Placeholder 3"/>
          <p:cNvSpPr>
            <a:spLocks noGrp="1"/>
          </p:cNvSpPr>
          <p:nvPr>
            <p:ph type="sldNum" sz="quarter" idx="5"/>
          </p:nvPr>
        </p:nvSpPr>
        <p:spPr/>
        <p:txBody>
          <a:bodyPr/>
          <a:lstStyle/>
          <a:p>
            <a:fld id="{C3E6978D-4D8D-4416-9247-D233D34F018A}" type="slidenum">
              <a:rPr lang="nb-NO" smtClean="0"/>
              <a:t>3</a:t>
            </a:fld>
            <a:endParaRPr lang="nb-NO"/>
          </a:p>
        </p:txBody>
      </p:sp>
    </p:spTree>
    <p:extLst>
      <p:ext uri="{BB962C8B-B14F-4D97-AF65-F5344CB8AC3E}">
        <p14:creationId xmlns:p14="http://schemas.microsoft.com/office/powerpoint/2010/main" val="16169102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21.png"/><Relationship Id="rId4" Type="http://schemas.openxmlformats.org/officeDocument/2006/relationships/image" Target="../media/image2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24.png"/><Relationship Id="rId4" Type="http://schemas.openxmlformats.org/officeDocument/2006/relationships/image" Target="../media/image2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BlokTextu 7">
            <a:extLst>
              <a:ext uri="{FF2B5EF4-FFF2-40B4-BE49-F238E27FC236}">
                <a16:creationId xmlns:a16="http://schemas.microsoft.com/office/drawing/2014/main" id="{9979A5A7-3D5B-440A-86E7-8807221718E0}"/>
              </a:ext>
            </a:extLst>
          </p:cNvPr>
          <p:cNvSpPr txBox="1"/>
          <p:nvPr userDrawn="1"/>
        </p:nvSpPr>
        <p:spPr>
          <a:xfrm>
            <a:off x="1704869" y="2146778"/>
            <a:ext cx="8782260" cy="646331"/>
          </a:xfrm>
          <a:prstGeom prst="rect">
            <a:avLst/>
          </a:prstGeom>
          <a:noFill/>
        </p:spPr>
        <p:txBody>
          <a:bodyPr wrap="square" rtlCol="0">
            <a:spAutoFit/>
          </a:bodyPr>
          <a:lstStyle/>
          <a:p>
            <a:pPr algn="ctr"/>
            <a:r>
              <a:rPr lang="en-US" dirty="0">
                <a:solidFill>
                  <a:srgbClr val="03597F"/>
                </a:solidFill>
                <a:latin typeface="Montserrat" panose="00000500000000000000" pitchFamily="2" charset="-18"/>
                <a:cs typeface="Mongolian Baiti" panose="03000500000000000000" pitchFamily="66" charset="0"/>
              </a:rPr>
              <a:t>OPtimal strategies to retAIN and re-use water and nutrients in small agricultural catchments across different soil-climatic regions in Europe</a:t>
            </a:r>
          </a:p>
        </p:txBody>
      </p:sp>
      <p:pic>
        <p:nvPicPr>
          <p:cNvPr id="4" name="Obrázok 2" descr="Obrázok, na ktorom je monitor, obrazovka, televízor, hodiny&#10;&#10;Automaticky generovaný popis">
            <a:extLst>
              <a:ext uri="{FF2B5EF4-FFF2-40B4-BE49-F238E27FC236}">
                <a16:creationId xmlns:a16="http://schemas.microsoft.com/office/drawing/2014/main" id="{23A42A3C-7D7E-4BBE-B037-F4DA9FA3C4C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930354"/>
            <a:ext cx="1312166" cy="927646"/>
          </a:xfrm>
          <a:prstGeom prst="rect">
            <a:avLst/>
          </a:prstGeom>
        </p:spPr>
      </p:pic>
      <p:sp>
        <p:nvSpPr>
          <p:cNvPr id="5" name="BlokTextu 3">
            <a:extLst>
              <a:ext uri="{FF2B5EF4-FFF2-40B4-BE49-F238E27FC236}">
                <a16:creationId xmlns:a16="http://schemas.microsoft.com/office/drawing/2014/main" id="{69FF6D54-CC99-4B7E-B727-80A0C418AFA0}"/>
              </a:ext>
            </a:extLst>
          </p:cNvPr>
          <p:cNvSpPr txBox="1"/>
          <p:nvPr userDrawn="1"/>
        </p:nvSpPr>
        <p:spPr>
          <a:xfrm>
            <a:off x="1223266" y="6116209"/>
            <a:ext cx="5908125" cy="461665"/>
          </a:xfrm>
          <a:prstGeom prst="rect">
            <a:avLst/>
          </a:prstGeom>
          <a:noFill/>
        </p:spPr>
        <p:txBody>
          <a:bodyPr wrap="square" rtlCol="0">
            <a:spAutoFit/>
          </a:bodyPr>
          <a:lstStyle/>
          <a:p>
            <a:r>
              <a:rPr lang="en-US" sz="1200" dirty="0">
                <a:latin typeface="Montserrat" panose="00000500000000000000" pitchFamily="2" charset="-18"/>
              </a:rPr>
              <a:t>This project has received funding from the European Union’s Horizon 2020 research and innovation program under grant agreement No. 862756.</a:t>
            </a:r>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73304" y="787363"/>
            <a:ext cx="4845391" cy="1308765"/>
          </a:xfrm>
          <a:prstGeom prst="rect">
            <a:avLst/>
          </a:prstGeom>
        </p:spPr>
      </p:pic>
      <p:sp>
        <p:nvSpPr>
          <p:cNvPr id="12" name="Text Placeholder 11"/>
          <p:cNvSpPr>
            <a:spLocks noGrp="1"/>
          </p:cNvSpPr>
          <p:nvPr>
            <p:ph type="body" sz="quarter" idx="11" hasCustomPrompt="1"/>
          </p:nvPr>
        </p:nvSpPr>
        <p:spPr>
          <a:xfrm>
            <a:off x="7323667" y="4766008"/>
            <a:ext cx="4588933" cy="1811866"/>
          </a:xfrm>
          <a:prstGeom prst="rect">
            <a:avLst/>
          </a:prstGeom>
          <a:ln>
            <a:solidFill>
              <a:srgbClr val="34597C"/>
            </a:solidFill>
          </a:ln>
        </p:spPr>
        <p:txBody>
          <a:bodyPr anchor="ctr"/>
          <a:lstStyle>
            <a:lvl1pPr marL="0" indent="0">
              <a:buNone/>
              <a:defRPr/>
            </a:lvl1pPr>
          </a:lstStyle>
          <a:p>
            <a:pPr lvl="0" algn="ctr"/>
            <a:r>
              <a:rPr lang="en-US" b="1" dirty="0"/>
              <a:t>Insert Your Logos Here</a:t>
            </a:r>
          </a:p>
        </p:txBody>
      </p:sp>
      <p:sp>
        <p:nvSpPr>
          <p:cNvPr id="9" name="Text Placeholder 8">
            <a:extLst>
              <a:ext uri="{FF2B5EF4-FFF2-40B4-BE49-F238E27FC236}">
                <a16:creationId xmlns:a16="http://schemas.microsoft.com/office/drawing/2014/main" id="{66812AD1-C17F-4A75-B507-AB84316D3EDE}"/>
              </a:ext>
            </a:extLst>
          </p:cNvPr>
          <p:cNvSpPr>
            <a:spLocks noGrp="1"/>
          </p:cNvSpPr>
          <p:nvPr>
            <p:ph type="body" sz="quarter" idx="12" hasCustomPrompt="1"/>
          </p:nvPr>
        </p:nvSpPr>
        <p:spPr>
          <a:xfrm>
            <a:off x="2009775" y="3095625"/>
            <a:ext cx="8172450" cy="1200150"/>
          </a:xfrm>
          <a:prstGeom prst="rect">
            <a:avLst/>
          </a:prstGeom>
        </p:spPr>
        <p:txBody>
          <a:bodyPr anchor="ctr"/>
          <a:lstStyle>
            <a:lvl1pPr indent="0" algn="ctr">
              <a:buNone/>
              <a:defRPr sz="3600" b="1">
                <a:solidFill>
                  <a:srgbClr val="95C11F"/>
                </a:solidFill>
              </a:defRPr>
            </a:lvl1pPr>
            <a:lvl2pPr indent="0">
              <a:buNone/>
              <a:defRPr b="1">
                <a:solidFill>
                  <a:srgbClr val="95C11F"/>
                </a:solidFill>
              </a:defRPr>
            </a:lvl2pPr>
            <a:lvl3pPr indent="0">
              <a:buNone/>
              <a:defRPr b="1">
                <a:solidFill>
                  <a:srgbClr val="95C11F"/>
                </a:solidFill>
              </a:defRPr>
            </a:lvl3pPr>
            <a:lvl4pPr indent="0">
              <a:buNone/>
              <a:defRPr b="1">
                <a:solidFill>
                  <a:srgbClr val="95C11F"/>
                </a:solidFill>
              </a:defRPr>
            </a:lvl4pPr>
            <a:lvl5pPr indent="0">
              <a:buNone/>
              <a:defRPr b="1">
                <a:solidFill>
                  <a:srgbClr val="95C11F"/>
                </a:solidFill>
              </a:defRPr>
            </a:lvl5pPr>
          </a:lstStyle>
          <a:p>
            <a:pPr lvl="0"/>
            <a:r>
              <a:rPr lang="en-US" dirty="0"/>
              <a:t>HEADLINE</a:t>
            </a:r>
          </a:p>
        </p:txBody>
      </p:sp>
      <p:sp>
        <p:nvSpPr>
          <p:cNvPr id="13" name="Text Placeholder 12">
            <a:extLst>
              <a:ext uri="{FF2B5EF4-FFF2-40B4-BE49-F238E27FC236}">
                <a16:creationId xmlns:a16="http://schemas.microsoft.com/office/drawing/2014/main" id="{B7F20225-2E1D-4B71-B962-4D5E92278AB1}"/>
              </a:ext>
            </a:extLst>
          </p:cNvPr>
          <p:cNvSpPr>
            <a:spLocks noGrp="1"/>
          </p:cNvSpPr>
          <p:nvPr>
            <p:ph type="body" sz="quarter" idx="13" hasCustomPrompt="1"/>
          </p:nvPr>
        </p:nvSpPr>
        <p:spPr>
          <a:xfrm>
            <a:off x="219075" y="5095874"/>
            <a:ext cx="5619750" cy="733425"/>
          </a:xfrm>
          <a:prstGeom prst="rect">
            <a:avLst/>
          </a:prstGeom>
        </p:spPr>
        <p:txBody>
          <a:bodyPr/>
          <a:lstStyle>
            <a:lvl1pPr>
              <a:buNone/>
              <a:defRPr sz="1600">
                <a:solidFill>
                  <a:srgbClr val="03597F"/>
                </a:solidFill>
              </a:defRPr>
            </a:lvl1pPr>
            <a:lvl2pPr>
              <a:buNone/>
              <a:defRPr/>
            </a:lvl2pPr>
            <a:lvl3pPr>
              <a:buNone/>
              <a:defRPr/>
            </a:lvl3pPr>
            <a:lvl4pPr>
              <a:buNone/>
              <a:defRPr/>
            </a:lvl4pPr>
            <a:lvl5pPr>
              <a:buNone/>
              <a:defRPr/>
            </a:lvl5pPr>
          </a:lstStyle>
          <a:p>
            <a:pPr lvl="0"/>
            <a:r>
              <a:rPr lang="en-US" dirty="0"/>
              <a:t>Speaker name</a:t>
            </a:r>
          </a:p>
        </p:txBody>
      </p:sp>
    </p:spTree>
    <p:extLst>
      <p:ext uri="{BB962C8B-B14F-4D97-AF65-F5344CB8AC3E}">
        <p14:creationId xmlns:p14="http://schemas.microsoft.com/office/powerpoint/2010/main" val="7346267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ackground slide grey patter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15" y="0"/>
            <a:ext cx="12187769" cy="6858000"/>
          </a:xfrm>
          <a:prstGeom prst="rect">
            <a:avLst/>
          </a:prstGeom>
        </p:spPr>
      </p:pic>
      <p:sp>
        <p:nvSpPr>
          <p:cNvPr id="4" name="Text Placeholder 7">
            <a:extLst>
              <a:ext uri="{FF2B5EF4-FFF2-40B4-BE49-F238E27FC236}">
                <a16:creationId xmlns:a16="http://schemas.microsoft.com/office/drawing/2014/main" id="{D6BF26E0-AAC6-4B0D-8EB6-7E10D20BF13C}"/>
              </a:ext>
            </a:extLst>
          </p:cNvPr>
          <p:cNvSpPr>
            <a:spLocks noGrp="1"/>
          </p:cNvSpPr>
          <p:nvPr>
            <p:ph type="body" sz="quarter" idx="10" hasCustomPrompt="1"/>
          </p:nvPr>
        </p:nvSpPr>
        <p:spPr>
          <a:xfrm>
            <a:off x="498475" y="405680"/>
            <a:ext cx="1736725" cy="638030"/>
          </a:xfrm>
          <a:prstGeom prst="rect">
            <a:avLst/>
          </a:prstGeom>
        </p:spPr>
        <p:txBody>
          <a:bodyPr/>
          <a:lstStyle>
            <a:lvl1pPr marL="0" indent="0">
              <a:buNone/>
              <a:defRPr sz="2800" b="1">
                <a:solidFill>
                  <a:srgbClr val="95C11F"/>
                </a:solidFill>
              </a:defRPr>
            </a:lvl1pPr>
            <a:lvl2pPr>
              <a:buNone/>
              <a:defRPr/>
            </a:lvl2pPr>
            <a:lvl3pPr>
              <a:buNone/>
              <a:defRPr/>
            </a:lvl3pPr>
            <a:lvl4pPr>
              <a:buNone/>
              <a:defRPr/>
            </a:lvl4pPr>
            <a:lvl5pPr>
              <a:buNone/>
              <a:defRPr/>
            </a:lvl5pPr>
          </a:lstStyle>
          <a:p>
            <a:pPr lvl="0"/>
            <a:r>
              <a:rPr lang="en-US" dirty="0"/>
              <a:t>Title</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6358467"/>
            <a:ext cx="12192001" cy="499533"/>
          </a:xfrm>
          <a:prstGeom prst="rect">
            <a:avLst/>
          </a:prstGeom>
        </p:spPr>
      </p:pic>
    </p:spTree>
    <p:extLst>
      <p:ext uri="{BB962C8B-B14F-4D97-AF65-F5344CB8AC3E}">
        <p14:creationId xmlns:p14="http://schemas.microsoft.com/office/powerpoint/2010/main" val="2777867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ackground slide grey patter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15" y="0"/>
            <a:ext cx="12187769" cy="6858000"/>
          </a:xfrm>
          <a:prstGeom prst="rect">
            <a:avLst/>
          </a:prstGeom>
        </p:spPr>
      </p:pic>
      <p:sp>
        <p:nvSpPr>
          <p:cNvPr id="4" name="Text Placeholder 7">
            <a:extLst>
              <a:ext uri="{FF2B5EF4-FFF2-40B4-BE49-F238E27FC236}">
                <a16:creationId xmlns:a16="http://schemas.microsoft.com/office/drawing/2014/main" id="{D6BF26E0-AAC6-4B0D-8EB6-7E10D20BF13C}"/>
              </a:ext>
            </a:extLst>
          </p:cNvPr>
          <p:cNvSpPr>
            <a:spLocks noGrp="1"/>
          </p:cNvSpPr>
          <p:nvPr>
            <p:ph type="body" sz="quarter" idx="10" hasCustomPrompt="1"/>
          </p:nvPr>
        </p:nvSpPr>
        <p:spPr>
          <a:xfrm>
            <a:off x="498475" y="405680"/>
            <a:ext cx="1736725" cy="638030"/>
          </a:xfrm>
          <a:prstGeom prst="rect">
            <a:avLst/>
          </a:prstGeom>
        </p:spPr>
        <p:txBody>
          <a:bodyPr/>
          <a:lstStyle>
            <a:lvl1pPr marL="0" indent="0">
              <a:buNone/>
              <a:defRPr sz="2800" b="1">
                <a:solidFill>
                  <a:srgbClr val="95C11F"/>
                </a:solidFill>
              </a:defRPr>
            </a:lvl1pPr>
            <a:lvl2pPr>
              <a:buNone/>
              <a:defRPr/>
            </a:lvl2pPr>
            <a:lvl3pPr>
              <a:buNone/>
              <a:defRPr/>
            </a:lvl3pPr>
            <a:lvl4pPr>
              <a:buNone/>
              <a:defRPr/>
            </a:lvl4pPr>
            <a:lvl5pPr>
              <a:buNone/>
              <a:defRPr/>
            </a:lvl5pPr>
          </a:lstStyle>
          <a:p>
            <a:pPr lvl="0"/>
            <a:r>
              <a:rPr lang="en-US" dirty="0"/>
              <a:t>Title</a:t>
            </a:r>
          </a:p>
        </p:txBody>
      </p:sp>
      <p:sp>
        <p:nvSpPr>
          <p:cNvPr id="11" name="Content Placeholder 2">
            <a:extLst>
              <a:ext uri="{FF2B5EF4-FFF2-40B4-BE49-F238E27FC236}">
                <a16:creationId xmlns:a16="http://schemas.microsoft.com/office/drawing/2014/main" id="{941FBE2D-3250-42C8-B2C7-D71BAD2EDF9B}"/>
              </a:ext>
            </a:extLst>
          </p:cNvPr>
          <p:cNvSpPr>
            <a:spLocks noGrp="1"/>
          </p:cNvSpPr>
          <p:nvPr>
            <p:ph sz="quarter" idx="13" hasCustomPrompt="1"/>
          </p:nvPr>
        </p:nvSpPr>
        <p:spPr>
          <a:xfrm>
            <a:off x="264317" y="1350328"/>
            <a:ext cx="5545933" cy="4879021"/>
          </a:xfrm>
          <a:prstGeom prst="roundRect">
            <a:avLst>
              <a:gd name="adj" fmla="val 3131"/>
            </a:avLst>
          </a:prstGeom>
        </p:spPr>
        <p:txBody>
          <a:bodyPr/>
          <a:lstStyle>
            <a:lvl1pPr marL="0" indent="0">
              <a:buNone/>
              <a:defRPr sz="1800">
                <a:solidFill>
                  <a:schemeClr val="bg1"/>
                </a:solidFill>
              </a:defRPr>
            </a:lvl1pPr>
            <a:lvl2pPr>
              <a:buNone/>
              <a:defRPr/>
            </a:lvl2pPr>
            <a:lvl3pPr>
              <a:buNone/>
              <a:defRPr/>
            </a:lvl3pPr>
            <a:lvl4pPr>
              <a:buNone/>
              <a:defRPr/>
            </a:lvl4pPr>
            <a:lvl5pPr>
              <a:buNone/>
              <a:defRPr/>
            </a:lvl5pPr>
          </a:lstStyle>
          <a:p>
            <a:pPr lvl="0"/>
            <a:r>
              <a:rPr lang="en-US" dirty="0"/>
              <a:t>Place your content here</a:t>
            </a:r>
          </a:p>
        </p:txBody>
      </p:sp>
      <p:sp>
        <p:nvSpPr>
          <p:cNvPr id="12" name="Content Placeholder 2">
            <a:extLst>
              <a:ext uri="{FF2B5EF4-FFF2-40B4-BE49-F238E27FC236}">
                <a16:creationId xmlns:a16="http://schemas.microsoft.com/office/drawing/2014/main" id="{941FBE2D-3250-42C8-B2C7-D71BAD2EDF9B}"/>
              </a:ext>
            </a:extLst>
          </p:cNvPr>
          <p:cNvSpPr>
            <a:spLocks noGrp="1"/>
          </p:cNvSpPr>
          <p:nvPr>
            <p:ph sz="quarter" idx="14" hasCustomPrompt="1"/>
          </p:nvPr>
        </p:nvSpPr>
        <p:spPr>
          <a:xfrm>
            <a:off x="6227100" y="1350327"/>
            <a:ext cx="5545933" cy="4879021"/>
          </a:xfrm>
          <a:prstGeom prst="roundRect">
            <a:avLst>
              <a:gd name="adj" fmla="val 3131"/>
            </a:avLst>
          </a:prstGeom>
          <a:solidFill>
            <a:schemeClr val="bg1"/>
          </a:solidFill>
        </p:spPr>
        <p:txBody>
          <a:bodyPr/>
          <a:lstStyle>
            <a:lvl1pPr marL="0" indent="0">
              <a:buNone/>
              <a:defRPr sz="1800">
                <a:solidFill>
                  <a:srgbClr val="03597F"/>
                </a:solidFill>
              </a:defRPr>
            </a:lvl1pPr>
            <a:lvl2pPr>
              <a:buNone/>
              <a:defRPr/>
            </a:lvl2pPr>
            <a:lvl3pPr>
              <a:buNone/>
              <a:defRPr/>
            </a:lvl3pPr>
            <a:lvl4pPr>
              <a:buNone/>
              <a:defRPr/>
            </a:lvl4pPr>
            <a:lvl5pPr>
              <a:buNone/>
              <a:defRPr/>
            </a:lvl5pPr>
          </a:lstStyle>
          <a:p>
            <a:pPr lvl="0"/>
            <a:r>
              <a:rPr lang="en-US" dirty="0"/>
              <a:t>Place your content here</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6358467"/>
            <a:ext cx="12192001" cy="499533"/>
          </a:xfrm>
          <a:prstGeom prst="rect">
            <a:avLst/>
          </a:prstGeom>
        </p:spPr>
      </p:pic>
    </p:spTree>
    <p:extLst>
      <p:ext uri="{BB962C8B-B14F-4D97-AF65-F5344CB8AC3E}">
        <p14:creationId xmlns:p14="http://schemas.microsoft.com/office/powerpoint/2010/main" val="35921915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lide Type A">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096750" cy="6858000"/>
          </a:xfrm>
          <a:prstGeom prst="rect">
            <a:avLst/>
          </a:prstGeom>
        </p:spPr>
      </p:pic>
      <p:sp>
        <p:nvSpPr>
          <p:cNvPr id="3" name="Text Placeholder 2"/>
          <p:cNvSpPr>
            <a:spLocks noGrp="1"/>
          </p:cNvSpPr>
          <p:nvPr>
            <p:ph type="body" sz="quarter" idx="10" hasCustomPrompt="1"/>
          </p:nvPr>
        </p:nvSpPr>
        <p:spPr>
          <a:xfrm>
            <a:off x="8277701" y="1829347"/>
            <a:ext cx="3027998" cy="3199307"/>
          </a:xfrm>
          <a:prstGeom prst="rect">
            <a:avLst/>
          </a:prstGeom>
        </p:spPr>
        <p:txBody>
          <a:bodyPr/>
          <a:lstStyle>
            <a:lvl1pPr marL="0" indent="0">
              <a:buNone/>
              <a:defRPr b="1" baseline="0">
                <a:solidFill>
                  <a:srgbClr val="03597F"/>
                </a:solidFill>
              </a:defRPr>
            </a:lvl1pPr>
          </a:lstStyle>
          <a:p>
            <a:pPr lvl="0"/>
            <a:r>
              <a:rPr lang="sk-SK" dirty="0" err="1"/>
              <a:t>Use</a:t>
            </a:r>
            <a:r>
              <a:rPr lang="sk-SK" dirty="0"/>
              <a:t> </a:t>
            </a:r>
            <a:r>
              <a:rPr lang="sk-SK" dirty="0" err="1"/>
              <a:t>ideally</a:t>
            </a:r>
            <a:r>
              <a:rPr lang="sk-SK" dirty="0"/>
              <a:t> as a </a:t>
            </a:r>
            <a:r>
              <a:rPr lang="sk-SK" dirty="0" err="1"/>
              <a:t>separation</a:t>
            </a:r>
            <a:r>
              <a:rPr lang="sk-SK" dirty="0"/>
              <a:t> slide, </a:t>
            </a:r>
            <a:r>
              <a:rPr lang="sk-SK" dirty="0" err="1"/>
              <a:t>e.g</a:t>
            </a:r>
            <a:r>
              <a:rPr lang="sk-SK" dirty="0"/>
              <a:t>.</a:t>
            </a:r>
          </a:p>
          <a:p>
            <a:pPr lvl="0"/>
            <a:endParaRPr lang="sk-SK" dirty="0"/>
          </a:p>
          <a:p>
            <a:pPr lvl="0"/>
            <a:r>
              <a:rPr lang="sk-SK" dirty="0" err="1"/>
              <a:t>Chapter</a:t>
            </a:r>
            <a:r>
              <a:rPr lang="sk-SK" dirty="0"/>
              <a:t> 1...</a:t>
            </a:r>
          </a:p>
        </p:txBody>
      </p:sp>
      <p:sp>
        <p:nvSpPr>
          <p:cNvPr id="6" name="Text Placeholder 2"/>
          <p:cNvSpPr>
            <a:spLocks noGrp="1"/>
          </p:cNvSpPr>
          <p:nvPr>
            <p:ph type="body" sz="quarter" idx="11" hasCustomPrompt="1"/>
          </p:nvPr>
        </p:nvSpPr>
        <p:spPr>
          <a:xfrm>
            <a:off x="987901" y="1829346"/>
            <a:ext cx="3027998" cy="3199307"/>
          </a:xfrm>
          <a:prstGeom prst="rect">
            <a:avLst/>
          </a:prstGeom>
        </p:spPr>
        <p:txBody>
          <a:bodyPr/>
          <a:lstStyle>
            <a:lvl1pPr marL="0" indent="0">
              <a:buNone/>
              <a:defRPr b="1" baseline="0">
                <a:solidFill>
                  <a:schemeClr val="bg1"/>
                </a:solidFill>
              </a:defRPr>
            </a:lvl1pPr>
          </a:lstStyle>
          <a:p>
            <a:pPr lvl="0"/>
            <a:r>
              <a:rPr lang="sk-SK" dirty="0" err="1"/>
              <a:t>Use</a:t>
            </a:r>
            <a:r>
              <a:rPr lang="sk-SK" dirty="0"/>
              <a:t> </a:t>
            </a:r>
            <a:r>
              <a:rPr lang="sk-SK" dirty="0" err="1"/>
              <a:t>ideally</a:t>
            </a:r>
            <a:r>
              <a:rPr lang="sk-SK" dirty="0"/>
              <a:t> as a </a:t>
            </a:r>
            <a:r>
              <a:rPr lang="sk-SK" dirty="0" err="1"/>
              <a:t>separation</a:t>
            </a:r>
            <a:r>
              <a:rPr lang="sk-SK" dirty="0"/>
              <a:t> slide, </a:t>
            </a:r>
            <a:r>
              <a:rPr lang="sk-SK" dirty="0" err="1"/>
              <a:t>e.g</a:t>
            </a:r>
            <a:r>
              <a:rPr lang="sk-SK" dirty="0"/>
              <a:t>.</a:t>
            </a:r>
          </a:p>
          <a:p>
            <a:pPr lvl="0"/>
            <a:endParaRPr lang="sk-SK" dirty="0"/>
          </a:p>
          <a:p>
            <a:pPr lvl="0"/>
            <a:r>
              <a:rPr lang="sk-SK" dirty="0" err="1"/>
              <a:t>Case</a:t>
            </a:r>
            <a:r>
              <a:rPr lang="sk-SK" dirty="0"/>
              <a:t> Study Demo-</a:t>
            </a:r>
            <a:r>
              <a:rPr lang="sk-SK" dirty="0" err="1"/>
              <a:t>Sites</a:t>
            </a:r>
            <a:endParaRPr lang="sk-SK" dirty="0"/>
          </a:p>
        </p:txBody>
      </p:sp>
    </p:spTree>
    <p:extLst>
      <p:ext uri="{BB962C8B-B14F-4D97-AF65-F5344CB8AC3E}">
        <p14:creationId xmlns:p14="http://schemas.microsoft.com/office/powerpoint/2010/main" val="38286260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lide Type B">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096750" cy="6858000"/>
          </a:xfrm>
          <a:prstGeom prst="rect">
            <a:avLst/>
          </a:prstGeom>
        </p:spPr>
      </p:pic>
      <p:sp>
        <p:nvSpPr>
          <p:cNvPr id="7" name="Text Placeholder 2"/>
          <p:cNvSpPr>
            <a:spLocks noGrp="1"/>
          </p:cNvSpPr>
          <p:nvPr>
            <p:ph type="body" sz="quarter" idx="10" hasCustomPrompt="1"/>
          </p:nvPr>
        </p:nvSpPr>
        <p:spPr>
          <a:xfrm>
            <a:off x="8277701" y="1829347"/>
            <a:ext cx="3027998" cy="3199307"/>
          </a:xfrm>
          <a:prstGeom prst="rect">
            <a:avLst/>
          </a:prstGeom>
        </p:spPr>
        <p:txBody>
          <a:bodyPr/>
          <a:lstStyle>
            <a:lvl1pPr marL="0" indent="0">
              <a:buNone/>
              <a:defRPr b="1" baseline="0">
                <a:solidFill>
                  <a:srgbClr val="95C11F"/>
                </a:solidFill>
              </a:defRPr>
            </a:lvl1pPr>
          </a:lstStyle>
          <a:p>
            <a:pPr lvl="0"/>
            <a:r>
              <a:rPr lang="sk-SK" dirty="0" err="1"/>
              <a:t>Use</a:t>
            </a:r>
            <a:r>
              <a:rPr lang="sk-SK" dirty="0"/>
              <a:t> </a:t>
            </a:r>
            <a:r>
              <a:rPr lang="sk-SK" dirty="0" err="1"/>
              <a:t>ideally</a:t>
            </a:r>
            <a:r>
              <a:rPr lang="sk-SK" dirty="0"/>
              <a:t> as a </a:t>
            </a:r>
            <a:r>
              <a:rPr lang="sk-SK" dirty="0" err="1"/>
              <a:t>separation</a:t>
            </a:r>
            <a:r>
              <a:rPr lang="sk-SK" dirty="0"/>
              <a:t> slide, </a:t>
            </a:r>
            <a:r>
              <a:rPr lang="sk-SK" dirty="0" err="1"/>
              <a:t>e.g</a:t>
            </a:r>
            <a:r>
              <a:rPr lang="sk-SK" dirty="0"/>
              <a:t>.</a:t>
            </a:r>
          </a:p>
          <a:p>
            <a:pPr lvl="0"/>
            <a:endParaRPr lang="sk-SK" dirty="0"/>
          </a:p>
          <a:p>
            <a:pPr lvl="0"/>
            <a:r>
              <a:rPr lang="sk-SK" dirty="0" err="1"/>
              <a:t>Chapter</a:t>
            </a:r>
            <a:r>
              <a:rPr lang="sk-SK" dirty="0"/>
              <a:t> 1...</a:t>
            </a:r>
          </a:p>
        </p:txBody>
      </p:sp>
      <p:sp>
        <p:nvSpPr>
          <p:cNvPr id="8" name="Text Placeholder 2"/>
          <p:cNvSpPr>
            <a:spLocks noGrp="1"/>
          </p:cNvSpPr>
          <p:nvPr>
            <p:ph type="body" sz="quarter" idx="11" hasCustomPrompt="1"/>
          </p:nvPr>
        </p:nvSpPr>
        <p:spPr>
          <a:xfrm>
            <a:off x="987901" y="1829346"/>
            <a:ext cx="3027998" cy="3199307"/>
          </a:xfrm>
          <a:prstGeom prst="rect">
            <a:avLst/>
          </a:prstGeom>
        </p:spPr>
        <p:txBody>
          <a:bodyPr/>
          <a:lstStyle>
            <a:lvl1pPr marL="0" indent="0">
              <a:buNone/>
              <a:defRPr b="1" baseline="0">
                <a:solidFill>
                  <a:schemeClr val="bg1"/>
                </a:solidFill>
              </a:defRPr>
            </a:lvl1pPr>
          </a:lstStyle>
          <a:p>
            <a:pPr lvl="0"/>
            <a:r>
              <a:rPr lang="sk-SK" dirty="0" err="1"/>
              <a:t>Use</a:t>
            </a:r>
            <a:r>
              <a:rPr lang="sk-SK" dirty="0"/>
              <a:t> </a:t>
            </a:r>
            <a:r>
              <a:rPr lang="sk-SK" dirty="0" err="1"/>
              <a:t>ideally</a:t>
            </a:r>
            <a:r>
              <a:rPr lang="sk-SK" dirty="0"/>
              <a:t> as a </a:t>
            </a:r>
            <a:r>
              <a:rPr lang="sk-SK" dirty="0" err="1"/>
              <a:t>separation</a:t>
            </a:r>
            <a:r>
              <a:rPr lang="sk-SK" dirty="0"/>
              <a:t> slide, </a:t>
            </a:r>
            <a:r>
              <a:rPr lang="sk-SK" dirty="0" err="1"/>
              <a:t>e.g</a:t>
            </a:r>
            <a:r>
              <a:rPr lang="sk-SK" dirty="0"/>
              <a:t>.</a:t>
            </a:r>
          </a:p>
          <a:p>
            <a:pPr lvl="0"/>
            <a:endParaRPr lang="sk-SK" dirty="0"/>
          </a:p>
          <a:p>
            <a:pPr lvl="0"/>
            <a:r>
              <a:rPr lang="sk-SK" dirty="0" err="1"/>
              <a:t>Case</a:t>
            </a:r>
            <a:r>
              <a:rPr lang="sk-SK" dirty="0"/>
              <a:t> Study Demo-</a:t>
            </a:r>
            <a:r>
              <a:rPr lang="sk-SK" dirty="0" err="1"/>
              <a:t>Sites</a:t>
            </a:r>
            <a:endParaRPr lang="sk-SK" dirty="0"/>
          </a:p>
        </p:txBody>
      </p:sp>
    </p:spTree>
    <p:extLst>
      <p:ext uri="{BB962C8B-B14F-4D97-AF65-F5344CB8AC3E}">
        <p14:creationId xmlns:p14="http://schemas.microsoft.com/office/powerpoint/2010/main" val="7613146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slide A">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467"/>
            <a:ext cx="5227608" cy="6858000"/>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4318" y="787025"/>
            <a:ext cx="640339" cy="909184"/>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4318" y="2224078"/>
            <a:ext cx="640339" cy="909184"/>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4317" y="3661131"/>
            <a:ext cx="640339" cy="909184"/>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4317" y="5098183"/>
            <a:ext cx="640339" cy="909184"/>
          </a:xfrm>
          <a:prstGeom prst="rect">
            <a:avLst/>
          </a:prstGeom>
        </p:spPr>
      </p:pic>
      <p:sp>
        <p:nvSpPr>
          <p:cNvPr id="15" name="Text Placeholder 14">
            <a:extLst>
              <a:ext uri="{FF2B5EF4-FFF2-40B4-BE49-F238E27FC236}">
                <a16:creationId xmlns:a16="http://schemas.microsoft.com/office/drawing/2014/main" id="{878BB7AC-2FFD-4C36-A3A9-9B98D6AAB4CE}"/>
              </a:ext>
            </a:extLst>
          </p:cNvPr>
          <p:cNvSpPr>
            <a:spLocks noGrp="1"/>
          </p:cNvSpPr>
          <p:nvPr>
            <p:ph type="body" sz="quarter" idx="11" hasCustomPrompt="1"/>
          </p:nvPr>
        </p:nvSpPr>
        <p:spPr>
          <a:xfrm>
            <a:off x="1026544" y="1878710"/>
            <a:ext cx="3174520" cy="3083646"/>
          </a:xfrm>
          <a:prstGeom prst="ellipse">
            <a:avLst/>
          </a:prstGeom>
          <a:solidFill>
            <a:schemeClr val="bg1">
              <a:alpha val="70000"/>
            </a:schemeClr>
          </a:solidFill>
        </p:spPr>
        <p:txBody>
          <a:bodyPr anchor="ctr"/>
          <a:lstStyle>
            <a:lvl1pPr marL="0" indent="0" algn="ctr">
              <a:buNone/>
              <a:defRPr sz="2400" b="1">
                <a:solidFill>
                  <a:srgbClr val="03597F"/>
                </a:solidFill>
              </a:defRPr>
            </a:lvl1pPr>
            <a:lvl2pPr algn="ctr">
              <a:buNone/>
              <a:defRPr/>
            </a:lvl2pPr>
            <a:lvl3pPr algn="ctr">
              <a:buNone/>
              <a:defRPr/>
            </a:lvl3pPr>
            <a:lvl4pPr algn="ctr">
              <a:buNone/>
              <a:defRPr/>
            </a:lvl4pPr>
            <a:lvl5pPr algn="ctr">
              <a:buNone/>
              <a:defRPr/>
            </a:lvl5pPr>
          </a:lstStyle>
          <a:p>
            <a:pPr lvl="0"/>
            <a:r>
              <a:rPr lang="en-US" dirty="0"/>
              <a:t>Place your text here</a:t>
            </a:r>
          </a:p>
        </p:txBody>
      </p:sp>
      <p:sp>
        <p:nvSpPr>
          <p:cNvPr id="5" name="Content Placeholder 4"/>
          <p:cNvSpPr>
            <a:spLocks noGrp="1"/>
          </p:cNvSpPr>
          <p:nvPr>
            <p:ph sz="quarter" idx="12" hasCustomPrompt="1"/>
          </p:nvPr>
        </p:nvSpPr>
        <p:spPr>
          <a:xfrm>
            <a:off x="5808663" y="541867"/>
            <a:ext cx="6103937" cy="5757333"/>
          </a:xfrm>
          <a:prstGeom prst="roundRect">
            <a:avLst>
              <a:gd name="adj" fmla="val 2991"/>
            </a:avLst>
          </a:prstGeom>
        </p:spPr>
        <p:txBody>
          <a:bodyPr/>
          <a:lstStyle>
            <a:lvl1pPr marL="0" indent="0">
              <a:buNone/>
              <a:defRPr sz="1800">
                <a:solidFill>
                  <a:srgbClr val="03597F"/>
                </a:solidFill>
              </a:defRPr>
            </a:lvl1pPr>
          </a:lstStyle>
          <a:p>
            <a:pPr lvl="0"/>
            <a:r>
              <a:rPr lang="sk-SK" dirty="0" err="1"/>
              <a:t>Place</a:t>
            </a:r>
            <a:r>
              <a:rPr lang="sk-SK" dirty="0"/>
              <a:t> </a:t>
            </a:r>
            <a:r>
              <a:rPr lang="sk-SK" dirty="0" err="1"/>
              <a:t>your</a:t>
            </a:r>
            <a:r>
              <a:rPr lang="sk-SK" dirty="0"/>
              <a:t> </a:t>
            </a:r>
            <a:r>
              <a:rPr lang="sk-SK" dirty="0" err="1"/>
              <a:t>content</a:t>
            </a:r>
            <a:r>
              <a:rPr lang="sk-SK" dirty="0"/>
              <a:t> </a:t>
            </a:r>
            <a:r>
              <a:rPr lang="sk-SK" dirty="0" err="1"/>
              <a:t>here</a:t>
            </a:r>
            <a:endParaRPr lang="en-GB" dirty="0"/>
          </a:p>
        </p:txBody>
      </p:sp>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6358467"/>
            <a:ext cx="12192001" cy="499533"/>
          </a:xfrm>
          <a:prstGeom prst="rect">
            <a:avLst/>
          </a:prstGeom>
        </p:spPr>
      </p:pic>
    </p:spTree>
    <p:extLst>
      <p:ext uri="{BB962C8B-B14F-4D97-AF65-F5344CB8AC3E}">
        <p14:creationId xmlns:p14="http://schemas.microsoft.com/office/powerpoint/2010/main" val="38624942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lide Type C">
    <p:spTree>
      <p:nvGrpSpPr>
        <p:cNvPr id="1" name=""/>
        <p:cNvGrpSpPr/>
        <p:nvPr/>
      </p:nvGrpSpPr>
      <p:grpSpPr>
        <a:xfrm>
          <a:off x="0" y="0"/>
          <a:ext cx="0" cy="0"/>
          <a:chOff x="0" y="0"/>
          <a:chExt cx="0" cy="0"/>
        </a:xfrm>
      </p:grpSpPr>
      <p:sp>
        <p:nvSpPr>
          <p:cNvPr id="8" name="Rectangle 7"/>
          <p:cNvSpPr/>
          <p:nvPr userDrawn="1"/>
        </p:nvSpPr>
        <p:spPr>
          <a:xfrm>
            <a:off x="6078071" y="0"/>
            <a:ext cx="6113929" cy="6858000"/>
          </a:xfrm>
          <a:prstGeom prst="rect">
            <a:avLst/>
          </a:prstGeom>
          <a:gradFill>
            <a:gsLst>
              <a:gs pos="0">
                <a:srgbClr val="03597F">
                  <a:alpha val="80000"/>
                </a:srgbClr>
              </a:gs>
              <a:gs pos="100000">
                <a:srgbClr val="03597F"/>
              </a:gs>
            </a:gsLst>
            <a:lin ang="7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1025" y="501926"/>
            <a:ext cx="4356094" cy="5854148"/>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682221" y="3343270"/>
            <a:ext cx="4905627" cy="171459"/>
          </a:xfrm>
          <a:prstGeom prst="rect">
            <a:avLst/>
          </a:prstGeom>
        </p:spPr>
      </p:pic>
      <p:sp>
        <p:nvSpPr>
          <p:cNvPr id="3" name="Text Placeholder 2">
            <a:extLst>
              <a:ext uri="{FF2B5EF4-FFF2-40B4-BE49-F238E27FC236}">
                <a16:creationId xmlns:a16="http://schemas.microsoft.com/office/drawing/2014/main" id="{6D2F19C4-2C60-4FD0-967A-D9AEB54A6849}"/>
              </a:ext>
            </a:extLst>
          </p:cNvPr>
          <p:cNvSpPr>
            <a:spLocks noGrp="1"/>
          </p:cNvSpPr>
          <p:nvPr>
            <p:ph type="body" sz="quarter" idx="10" hasCustomPrompt="1"/>
          </p:nvPr>
        </p:nvSpPr>
        <p:spPr>
          <a:xfrm>
            <a:off x="1647825" y="2590800"/>
            <a:ext cx="2771775" cy="1962150"/>
          </a:xfrm>
          <a:prstGeom prst="rect">
            <a:avLst/>
          </a:prstGeom>
        </p:spPr>
        <p:txBody>
          <a:bodyPr anchor="ctr"/>
          <a:lstStyle>
            <a:lvl1pPr marL="0" indent="0" algn="ctr">
              <a:buNone/>
              <a:defRPr sz="2400" b="1">
                <a:solidFill>
                  <a:srgbClr val="03597F"/>
                </a:solidFill>
              </a:defRPr>
            </a:lvl1pPr>
            <a:lvl2pPr>
              <a:buNone/>
              <a:defRPr/>
            </a:lvl2pPr>
            <a:lvl3pPr>
              <a:buNone/>
              <a:defRPr/>
            </a:lvl3pPr>
            <a:lvl4pPr>
              <a:buNone/>
              <a:defRPr/>
            </a:lvl4pPr>
            <a:lvl5pPr>
              <a:buNone/>
              <a:defRPr/>
            </a:lvl5pPr>
          </a:lstStyle>
          <a:p>
            <a:pPr lvl="0"/>
            <a:r>
              <a:rPr lang="en-US" dirty="0"/>
              <a:t>Place your text here</a:t>
            </a:r>
          </a:p>
        </p:txBody>
      </p:sp>
      <p:sp>
        <p:nvSpPr>
          <p:cNvPr id="5" name="Content Placeholder 4">
            <a:extLst>
              <a:ext uri="{FF2B5EF4-FFF2-40B4-BE49-F238E27FC236}">
                <a16:creationId xmlns:a16="http://schemas.microsoft.com/office/drawing/2014/main" id="{73CE5E3E-72A5-439A-BD39-C3ECC6B6C167}"/>
              </a:ext>
            </a:extLst>
          </p:cNvPr>
          <p:cNvSpPr>
            <a:spLocks noGrp="1"/>
          </p:cNvSpPr>
          <p:nvPr>
            <p:ph sz="quarter" idx="11" hasCustomPrompt="1"/>
          </p:nvPr>
        </p:nvSpPr>
        <p:spPr>
          <a:xfrm>
            <a:off x="6681535" y="540798"/>
            <a:ext cx="4905628" cy="2628900"/>
          </a:xfrm>
          <a:prstGeom prst="roundRect">
            <a:avLst>
              <a:gd name="adj" fmla="val 5395"/>
            </a:avLst>
          </a:prstGeom>
        </p:spPr>
        <p:txBody>
          <a:bodyPr/>
          <a:lstStyle>
            <a:lvl1pPr marL="0" indent="0">
              <a:buNone/>
              <a:defRPr sz="1800">
                <a:solidFill>
                  <a:schemeClr val="bg1"/>
                </a:solidFill>
              </a:defRPr>
            </a:lvl1pPr>
            <a:lvl2pPr>
              <a:buNone/>
              <a:defRPr/>
            </a:lvl2pPr>
            <a:lvl3pPr>
              <a:buNone/>
              <a:defRPr/>
            </a:lvl3pPr>
            <a:lvl4pPr>
              <a:buNone/>
              <a:defRPr/>
            </a:lvl4pPr>
            <a:lvl5pPr>
              <a:buNone/>
              <a:defRPr/>
            </a:lvl5pPr>
          </a:lstStyle>
          <a:p>
            <a:pPr lvl="0"/>
            <a:r>
              <a:rPr lang="en-US" dirty="0"/>
              <a:t>Place your content here</a:t>
            </a:r>
          </a:p>
        </p:txBody>
      </p:sp>
      <p:sp>
        <p:nvSpPr>
          <p:cNvPr id="13" name="Content Placeholder 4">
            <a:extLst>
              <a:ext uri="{FF2B5EF4-FFF2-40B4-BE49-F238E27FC236}">
                <a16:creationId xmlns:a16="http://schemas.microsoft.com/office/drawing/2014/main" id="{73CE5E3E-72A5-439A-BD39-C3ECC6B6C167}"/>
              </a:ext>
            </a:extLst>
          </p:cNvPr>
          <p:cNvSpPr>
            <a:spLocks noGrp="1"/>
          </p:cNvSpPr>
          <p:nvPr>
            <p:ph sz="quarter" idx="12" hasCustomPrompt="1"/>
          </p:nvPr>
        </p:nvSpPr>
        <p:spPr>
          <a:xfrm>
            <a:off x="6681535" y="3662626"/>
            <a:ext cx="4905628" cy="2628900"/>
          </a:xfrm>
          <a:prstGeom prst="roundRect">
            <a:avLst>
              <a:gd name="adj" fmla="val 5395"/>
            </a:avLst>
          </a:prstGeom>
        </p:spPr>
        <p:txBody>
          <a:bodyPr/>
          <a:lstStyle>
            <a:lvl1pPr marL="0" indent="0">
              <a:buNone/>
              <a:defRPr sz="1800">
                <a:solidFill>
                  <a:schemeClr val="bg1"/>
                </a:solidFill>
              </a:defRPr>
            </a:lvl1pPr>
            <a:lvl2pPr>
              <a:buNone/>
              <a:defRPr/>
            </a:lvl2pPr>
            <a:lvl3pPr>
              <a:buNone/>
              <a:defRPr/>
            </a:lvl3pPr>
            <a:lvl4pPr>
              <a:buNone/>
              <a:defRPr/>
            </a:lvl4pPr>
            <a:lvl5pPr>
              <a:buNone/>
              <a:defRPr/>
            </a:lvl5pPr>
          </a:lstStyle>
          <a:p>
            <a:pPr lvl="0"/>
            <a:r>
              <a:rPr lang="en-US" dirty="0"/>
              <a:t>Place your content here</a:t>
            </a:r>
          </a:p>
        </p:txBody>
      </p:sp>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6358467"/>
            <a:ext cx="12192001" cy="499533"/>
          </a:xfrm>
          <a:prstGeom prst="rect">
            <a:avLst/>
          </a:prstGeom>
        </p:spPr>
      </p:pic>
    </p:spTree>
    <p:extLst>
      <p:ext uri="{BB962C8B-B14F-4D97-AF65-F5344CB8AC3E}">
        <p14:creationId xmlns:p14="http://schemas.microsoft.com/office/powerpoint/2010/main" val="18653077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slide B">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57650" y="3885"/>
            <a:ext cx="8134350" cy="6858000"/>
          </a:xfrm>
          <a:prstGeom prst="rect">
            <a:avLst/>
          </a:prstGeom>
        </p:spPr>
      </p:pic>
      <p:sp>
        <p:nvSpPr>
          <p:cNvPr id="6" name="Content Placeholder 2">
            <a:extLst>
              <a:ext uri="{FF2B5EF4-FFF2-40B4-BE49-F238E27FC236}">
                <a16:creationId xmlns:a16="http://schemas.microsoft.com/office/drawing/2014/main" id="{3EC467E9-5D47-49EC-9017-8927BD4C4FDF}"/>
              </a:ext>
            </a:extLst>
          </p:cNvPr>
          <p:cNvSpPr>
            <a:spLocks noGrp="1"/>
          </p:cNvSpPr>
          <p:nvPr>
            <p:ph sz="quarter" idx="11" hasCustomPrompt="1"/>
          </p:nvPr>
        </p:nvSpPr>
        <p:spPr>
          <a:xfrm>
            <a:off x="8391524" y="304104"/>
            <a:ext cx="3562350" cy="6257562"/>
          </a:xfrm>
          <a:prstGeom prst="roundRect">
            <a:avLst>
              <a:gd name="adj" fmla="val 3078"/>
            </a:avLst>
          </a:prstGeom>
        </p:spPr>
        <p:txBody>
          <a:bodyPr/>
          <a:lstStyle>
            <a:lvl1pPr marL="0" indent="0">
              <a:buNone/>
              <a:defRPr sz="1800">
                <a:solidFill>
                  <a:schemeClr val="bg1"/>
                </a:solidFill>
              </a:defRPr>
            </a:lvl1pPr>
            <a:lvl2pPr>
              <a:buNone/>
              <a:defRPr/>
            </a:lvl2pPr>
            <a:lvl3pPr>
              <a:buNone/>
              <a:defRPr/>
            </a:lvl3pPr>
            <a:lvl4pPr>
              <a:buNone/>
              <a:defRPr/>
            </a:lvl4pPr>
            <a:lvl5pPr>
              <a:buNone/>
              <a:defRPr/>
            </a:lvl5pPr>
          </a:lstStyle>
          <a:p>
            <a:pPr lvl="0"/>
            <a:r>
              <a:rPr lang="en-US" dirty="0"/>
              <a:t>Place your content here</a:t>
            </a:r>
          </a:p>
        </p:txBody>
      </p:sp>
      <p:sp>
        <p:nvSpPr>
          <p:cNvPr id="4" name="Text Placeholder 3"/>
          <p:cNvSpPr>
            <a:spLocks noGrp="1"/>
          </p:cNvSpPr>
          <p:nvPr>
            <p:ph type="body" sz="quarter" idx="12" hasCustomPrompt="1"/>
          </p:nvPr>
        </p:nvSpPr>
        <p:spPr>
          <a:xfrm>
            <a:off x="220663" y="160338"/>
            <a:ext cx="3571875" cy="1058862"/>
          </a:xfrm>
          <a:prstGeom prst="rect">
            <a:avLst/>
          </a:prstGeom>
        </p:spPr>
        <p:txBody>
          <a:bodyPr/>
          <a:lstStyle>
            <a:lvl1pPr marL="0" indent="0">
              <a:buNone/>
              <a:defRPr sz="2800" b="1" baseline="0">
                <a:solidFill>
                  <a:srgbClr val="95C11F"/>
                </a:solidFill>
              </a:defRPr>
            </a:lvl1pPr>
          </a:lstStyle>
          <a:p>
            <a:pPr lvl="0"/>
            <a:r>
              <a:rPr lang="sk-SK" dirty="0"/>
              <a:t>Title</a:t>
            </a:r>
          </a:p>
          <a:p>
            <a:pPr lvl="0"/>
            <a:endParaRPr lang="en-GB" dirty="0"/>
          </a:p>
        </p:txBody>
      </p:sp>
      <p:sp>
        <p:nvSpPr>
          <p:cNvPr id="7" name="Content Placeholder 2">
            <a:extLst>
              <a:ext uri="{FF2B5EF4-FFF2-40B4-BE49-F238E27FC236}">
                <a16:creationId xmlns:a16="http://schemas.microsoft.com/office/drawing/2014/main" id="{3EC467E9-5D47-49EC-9017-8927BD4C4FDF}"/>
              </a:ext>
            </a:extLst>
          </p:cNvPr>
          <p:cNvSpPr>
            <a:spLocks noGrp="1"/>
          </p:cNvSpPr>
          <p:nvPr>
            <p:ph sz="quarter" idx="13" hasCustomPrompt="1"/>
          </p:nvPr>
        </p:nvSpPr>
        <p:spPr>
          <a:xfrm>
            <a:off x="220663" y="1378200"/>
            <a:ext cx="3571875" cy="5183466"/>
          </a:xfrm>
          <a:prstGeom prst="roundRect">
            <a:avLst>
              <a:gd name="adj" fmla="val 3078"/>
            </a:avLst>
          </a:prstGeom>
        </p:spPr>
        <p:txBody>
          <a:bodyPr/>
          <a:lstStyle>
            <a:lvl1pPr marL="0" indent="0">
              <a:buNone/>
              <a:defRPr sz="1800">
                <a:solidFill>
                  <a:srgbClr val="03597F"/>
                </a:solidFill>
              </a:defRPr>
            </a:lvl1pPr>
            <a:lvl2pPr>
              <a:buNone/>
              <a:defRPr/>
            </a:lvl2pPr>
            <a:lvl3pPr>
              <a:buNone/>
              <a:defRPr/>
            </a:lvl3pPr>
            <a:lvl4pPr>
              <a:buNone/>
              <a:defRPr/>
            </a:lvl4pPr>
            <a:lvl5pPr>
              <a:buNone/>
              <a:defRPr/>
            </a:lvl5pPr>
          </a:lstStyle>
          <a:p>
            <a:pPr lvl="0"/>
            <a:r>
              <a:rPr lang="en-US" dirty="0"/>
              <a:t>Place your content here</a:t>
            </a: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6358467"/>
            <a:ext cx="12192001" cy="499533"/>
          </a:xfrm>
          <a:prstGeom prst="rect">
            <a:avLst/>
          </a:prstGeom>
        </p:spPr>
      </p:pic>
    </p:spTree>
    <p:extLst>
      <p:ext uri="{BB962C8B-B14F-4D97-AF65-F5344CB8AC3E}">
        <p14:creationId xmlns:p14="http://schemas.microsoft.com/office/powerpoint/2010/main" val="13185222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icture slide C">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46337" y="0"/>
            <a:ext cx="8145663" cy="6858000"/>
          </a:xfrm>
          <a:prstGeom prst="rect">
            <a:avLst/>
          </a:prstGeom>
        </p:spPr>
      </p:pic>
      <p:sp>
        <p:nvSpPr>
          <p:cNvPr id="9" name="Text Placeholder 3"/>
          <p:cNvSpPr>
            <a:spLocks noGrp="1"/>
          </p:cNvSpPr>
          <p:nvPr>
            <p:ph type="body" sz="quarter" idx="13" hasCustomPrompt="1"/>
          </p:nvPr>
        </p:nvSpPr>
        <p:spPr>
          <a:xfrm>
            <a:off x="220663" y="160338"/>
            <a:ext cx="3571875" cy="1058862"/>
          </a:xfrm>
          <a:prstGeom prst="rect">
            <a:avLst/>
          </a:prstGeom>
        </p:spPr>
        <p:txBody>
          <a:bodyPr/>
          <a:lstStyle>
            <a:lvl1pPr marL="0" indent="0">
              <a:buNone/>
              <a:defRPr sz="2800" b="1" baseline="0">
                <a:solidFill>
                  <a:srgbClr val="95C11F"/>
                </a:solidFill>
              </a:defRPr>
            </a:lvl1pPr>
          </a:lstStyle>
          <a:p>
            <a:pPr lvl="0"/>
            <a:r>
              <a:rPr lang="sk-SK" dirty="0"/>
              <a:t>Title</a:t>
            </a:r>
          </a:p>
          <a:p>
            <a:pPr lvl="0"/>
            <a:endParaRPr lang="en-GB" dirty="0"/>
          </a:p>
        </p:txBody>
      </p:sp>
      <p:sp>
        <p:nvSpPr>
          <p:cNvPr id="10" name="Content Placeholder 2">
            <a:extLst>
              <a:ext uri="{FF2B5EF4-FFF2-40B4-BE49-F238E27FC236}">
                <a16:creationId xmlns:a16="http://schemas.microsoft.com/office/drawing/2014/main" id="{3EC467E9-5D47-49EC-9017-8927BD4C4FDF}"/>
              </a:ext>
            </a:extLst>
          </p:cNvPr>
          <p:cNvSpPr>
            <a:spLocks noGrp="1"/>
          </p:cNvSpPr>
          <p:nvPr>
            <p:ph sz="quarter" idx="14" hasCustomPrompt="1"/>
          </p:nvPr>
        </p:nvSpPr>
        <p:spPr>
          <a:xfrm>
            <a:off x="220663" y="1378200"/>
            <a:ext cx="3571875" cy="5183466"/>
          </a:xfrm>
          <a:prstGeom prst="roundRect">
            <a:avLst>
              <a:gd name="adj" fmla="val 3078"/>
            </a:avLst>
          </a:prstGeom>
        </p:spPr>
        <p:txBody>
          <a:bodyPr/>
          <a:lstStyle>
            <a:lvl1pPr marL="0" indent="0">
              <a:buNone/>
              <a:defRPr sz="1800">
                <a:solidFill>
                  <a:srgbClr val="03597F"/>
                </a:solidFill>
              </a:defRPr>
            </a:lvl1pPr>
            <a:lvl2pPr>
              <a:buNone/>
              <a:defRPr/>
            </a:lvl2pPr>
            <a:lvl3pPr>
              <a:buNone/>
              <a:defRPr/>
            </a:lvl3pPr>
            <a:lvl4pPr>
              <a:buNone/>
              <a:defRPr/>
            </a:lvl4pPr>
            <a:lvl5pPr>
              <a:buNone/>
              <a:defRPr/>
            </a:lvl5pPr>
          </a:lstStyle>
          <a:p>
            <a:pPr lvl="0"/>
            <a:r>
              <a:rPr lang="en-US" dirty="0"/>
              <a:t>Place your content here</a:t>
            </a:r>
          </a:p>
        </p:txBody>
      </p:sp>
      <p:sp>
        <p:nvSpPr>
          <p:cNvPr id="11" name="Content Placeholder 2">
            <a:extLst>
              <a:ext uri="{FF2B5EF4-FFF2-40B4-BE49-F238E27FC236}">
                <a16:creationId xmlns:a16="http://schemas.microsoft.com/office/drawing/2014/main" id="{3EC467E9-5D47-49EC-9017-8927BD4C4FDF}"/>
              </a:ext>
            </a:extLst>
          </p:cNvPr>
          <p:cNvSpPr>
            <a:spLocks noGrp="1"/>
          </p:cNvSpPr>
          <p:nvPr>
            <p:ph sz="quarter" idx="15" hasCustomPrompt="1"/>
          </p:nvPr>
        </p:nvSpPr>
        <p:spPr>
          <a:xfrm>
            <a:off x="8391525" y="4604273"/>
            <a:ext cx="3571875" cy="1957394"/>
          </a:xfrm>
          <a:prstGeom prst="roundRect">
            <a:avLst>
              <a:gd name="adj" fmla="val 3078"/>
            </a:avLst>
          </a:prstGeom>
        </p:spPr>
        <p:txBody>
          <a:bodyPr/>
          <a:lstStyle>
            <a:lvl1pPr marL="0" indent="0">
              <a:buNone/>
              <a:defRPr sz="1800">
                <a:solidFill>
                  <a:srgbClr val="03597F"/>
                </a:solidFill>
              </a:defRPr>
            </a:lvl1pPr>
            <a:lvl2pPr>
              <a:buNone/>
              <a:defRPr/>
            </a:lvl2pPr>
            <a:lvl3pPr>
              <a:buNone/>
              <a:defRPr/>
            </a:lvl3pPr>
            <a:lvl4pPr>
              <a:buNone/>
              <a:defRPr/>
            </a:lvl4pPr>
            <a:lvl5pPr>
              <a:buNone/>
              <a:defRPr/>
            </a:lvl5pPr>
          </a:lstStyle>
          <a:p>
            <a:pPr lvl="0"/>
            <a:r>
              <a:rPr lang="en-US" dirty="0"/>
              <a:t>Place your content here</a:t>
            </a:r>
          </a:p>
        </p:txBody>
      </p:sp>
      <p:sp>
        <p:nvSpPr>
          <p:cNvPr id="12" name="Content Placeholder 2">
            <a:extLst>
              <a:ext uri="{FF2B5EF4-FFF2-40B4-BE49-F238E27FC236}">
                <a16:creationId xmlns:a16="http://schemas.microsoft.com/office/drawing/2014/main" id="{3EC467E9-5D47-49EC-9017-8927BD4C4FDF}"/>
              </a:ext>
            </a:extLst>
          </p:cNvPr>
          <p:cNvSpPr>
            <a:spLocks noGrp="1"/>
          </p:cNvSpPr>
          <p:nvPr>
            <p:ph sz="quarter" idx="16" hasCustomPrompt="1"/>
          </p:nvPr>
        </p:nvSpPr>
        <p:spPr>
          <a:xfrm>
            <a:off x="8391524" y="203170"/>
            <a:ext cx="3571875" cy="3734129"/>
          </a:xfrm>
          <a:prstGeom prst="roundRect">
            <a:avLst>
              <a:gd name="adj" fmla="val 3078"/>
            </a:avLst>
          </a:prstGeom>
        </p:spPr>
        <p:txBody>
          <a:bodyPr/>
          <a:lstStyle>
            <a:lvl1pPr marL="0" indent="0">
              <a:buNone/>
              <a:defRPr sz="1800">
                <a:solidFill>
                  <a:schemeClr val="bg1"/>
                </a:solidFill>
              </a:defRPr>
            </a:lvl1pPr>
            <a:lvl2pPr>
              <a:buNone/>
              <a:defRPr/>
            </a:lvl2pPr>
            <a:lvl3pPr>
              <a:buNone/>
              <a:defRPr/>
            </a:lvl3pPr>
            <a:lvl4pPr>
              <a:buNone/>
              <a:defRPr/>
            </a:lvl4pPr>
            <a:lvl5pPr>
              <a:buNone/>
              <a:defRPr/>
            </a:lvl5pPr>
          </a:lstStyle>
          <a:p>
            <a:pPr lvl="0"/>
            <a:r>
              <a:rPr lang="en-US" dirty="0"/>
              <a:t>Place your content here</a:t>
            </a:r>
          </a:p>
        </p:txBody>
      </p:sp>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6358467"/>
            <a:ext cx="12192001" cy="499533"/>
          </a:xfrm>
          <a:prstGeom prst="rect">
            <a:avLst/>
          </a:prstGeom>
        </p:spPr>
      </p:pic>
    </p:spTree>
    <p:extLst>
      <p:ext uri="{BB962C8B-B14F-4D97-AF65-F5344CB8AC3E}">
        <p14:creationId xmlns:p14="http://schemas.microsoft.com/office/powerpoint/2010/main" val="10685473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lide Type D">
    <p:spTree>
      <p:nvGrpSpPr>
        <p:cNvPr id="1" name=""/>
        <p:cNvGrpSpPr/>
        <p:nvPr/>
      </p:nvGrpSpPr>
      <p:grpSpPr>
        <a:xfrm>
          <a:off x="0" y="0"/>
          <a:ext cx="0" cy="0"/>
          <a:chOff x="0" y="0"/>
          <a:chExt cx="0" cy="0"/>
        </a:xfrm>
      </p:grpSpPr>
      <p:sp>
        <p:nvSpPr>
          <p:cNvPr id="7" name="Rounded Rectangle 6"/>
          <p:cNvSpPr/>
          <p:nvPr userDrawn="1"/>
        </p:nvSpPr>
        <p:spPr>
          <a:xfrm>
            <a:off x="345573" y="553156"/>
            <a:ext cx="3702756" cy="5712177"/>
          </a:xfrm>
          <a:prstGeom prst="roundRect">
            <a:avLst>
              <a:gd name="adj" fmla="val 4777"/>
            </a:avLst>
          </a:prstGeom>
          <a:noFill/>
          <a:ln w="76200">
            <a:solidFill>
              <a:srgbClr val="03597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p:cNvSpPr/>
          <p:nvPr userDrawn="1"/>
        </p:nvSpPr>
        <p:spPr>
          <a:xfrm>
            <a:off x="4277305" y="832555"/>
            <a:ext cx="3640703" cy="5192888"/>
          </a:xfrm>
          <a:prstGeom prst="roundRect">
            <a:avLst>
              <a:gd name="adj" fmla="val 4799"/>
            </a:avLst>
          </a:prstGeom>
          <a:gradFill>
            <a:gsLst>
              <a:gs pos="0">
                <a:srgbClr val="03597F">
                  <a:alpha val="80000"/>
                </a:srgbClr>
              </a:gs>
              <a:gs pos="100000">
                <a:srgbClr val="03597F"/>
              </a:gs>
            </a:gsLst>
            <a:lin ang="7200000" scaled="0"/>
          </a:gra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GB"/>
          </a:p>
        </p:txBody>
      </p:sp>
      <p:sp>
        <p:nvSpPr>
          <p:cNvPr id="10" name="Rounded Rectangle 9"/>
          <p:cNvSpPr/>
          <p:nvPr userDrawn="1"/>
        </p:nvSpPr>
        <p:spPr>
          <a:xfrm>
            <a:off x="4521088" y="1047901"/>
            <a:ext cx="3157223" cy="4762196"/>
          </a:xfrm>
          <a:prstGeom prst="roundRect">
            <a:avLst>
              <a:gd name="adj" fmla="val 3393"/>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GB"/>
          </a:p>
        </p:txBody>
      </p:sp>
      <p:sp>
        <p:nvSpPr>
          <p:cNvPr id="12" name="Content Placeholder 2">
            <a:extLst>
              <a:ext uri="{FF2B5EF4-FFF2-40B4-BE49-F238E27FC236}">
                <a16:creationId xmlns:a16="http://schemas.microsoft.com/office/drawing/2014/main" id="{55BAA0E0-5533-4F1B-9DD0-DED917532F44}"/>
              </a:ext>
            </a:extLst>
          </p:cNvPr>
          <p:cNvSpPr>
            <a:spLocks noGrp="1"/>
          </p:cNvSpPr>
          <p:nvPr>
            <p:ph sz="quarter" idx="10" hasCustomPrompt="1"/>
          </p:nvPr>
        </p:nvSpPr>
        <p:spPr>
          <a:xfrm>
            <a:off x="593576" y="832555"/>
            <a:ext cx="3209925" cy="5192888"/>
          </a:xfrm>
          <a:prstGeom prst="roundRect">
            <a:avLst>
              <a:gd name="adj" fmla="val 2926"/>
            </a:avLst>
          </a:prstGeom>
          <a:ln w="76200">
            <a:noFill/>
          </a:ln>
          <a:effectLst/>
        </p:spPr>
        <p:txBody>
          <a:bodyPr/>
          <a:lstStyle>
            <a:lvl1pPr marL="0" indent="0">
              <a:buNone/>
              <a:defRPr sz="1600">
                <a:ln>
                  <a:noFill/>
                </a:ln>
                <a:solidFill>
                  <a:srgbClr val="03597F"/>
                </a:solidFill>
              </a:defRPr>
            </a:lvl1pPr>
            <a:lvl2pPr>
              <a:buNone/>
              <a:defRPr/>
            </a:lvl2pPr>
            <a:lvl3pPr>
              <a:buNone/>
              <a:defRPr/>
            </a:lvl3pPr>
            <a:lvl4pPr>
              <a:buNone/>
              <a:defRPr/>
            </a:lvl4pPr>
            <a:lvl5pPr>
              <a:buNone/>
              <a:defRPr/>
            </a:lvl5pPr>
          </a:lstStyle>
          <a:p>
            <a:pPr lvl="0"/>
            <a:r>
              <a:rPr lang="en-US" dirty="0"/>
              <a:t>Place your content here</a:t>
            </a:r>
          </a:p>
        </p:txBody>
      </p:sp>
      <p:sp>
        <p:nvSpPr>
          <p:cNvPr id="14" name="Content Placeholder 2">
            <a:extLst>
              <a:ext uri="{FF2B5EF4-FFF2-40B4-BE49-F238E27FC236}">
                <a16:creationId xmlns:a16="http://schemas.microsoft.com/office/drawing/2014/main" id="{1CE25A01-83FF-4308-B393-632EA285A927}"/>
              </a:ext>
            </a:extLst>
          </p:cNvPr>
          <p:cNvSpPr>
            <a:spLocks noGrp="1"/>
          </p:cNvSpPr>
          <p:nvPr>
            <p:ph sz="quarter" idx="12" hasCustomPrompt="1"/>
          </p:nvPr>
        </p:nvSpPr>
        <p:spPr>
          <a:xfrm>
            <a:off x="4701092" y="1237129"/>
            <a:ext cx="2796987" cy="4399877"/>
          </a:xfrm>
          <a:prstGeom prst="roundRect">
            <a:avLst>
              <a:gd name="adj" fmla="val 3573"/>
            </a:avLst>
          </a:prstGeom>
        </p:spPr>
        <p:txBody>
          <a:bodyPr/>
          <a:lstStyle>
            <a:lvl1pPr marL="0" indent="0">
              <a:buNone/>
              <a:defRPr sz="1600">
                <a:solidFill>
                  <a:schemeClr val="bg1"/>
                </a:solidFill>
              </a:defRPr>
            </a:lvl1pPr>
            <a:lvl2pPr>
              <a:buNone/>
              <a:defRPr/>
            </a:lvl2pPr>
            <a:lvl3pPr>
              <a:buNone/>
              <a:defRPr/>
            </a:lvl3pPr>
            <a:lvl4pPr>
              <a:buNone/>
              <a:defRPr/>
            </a:lvl4pPr>
            <a:lvl5pPr>
              <a:buNone/>
              <a:defRPr/>
            </a:lvl5pPr>
          </a:lstStyle>
          <a:p>
            <a:pPr lvl="0"/>
            <a:r>
              <a:rPr lang="en-US" dirty="0"/>
              <a:t>Place your content here</a:t>
            </a:r>
          </a:p>
        </p:txBody>
      </p:sp>
      <p:sp>
        <p:nvSpPr>
          <p:cNvPr id="15" name="Rounded Rectangle 14"/>
          <p:cNvSpPr/>
          <p:nvPr userDrawn="1"/>
        </p:nvSpPr>
        <p:spPr>
          <a:xfrm>
            <a:off x="8146983" y="553156"/>
            <a:ext cx="3702756" cy="5712177"/>
          </a:xfrm>
          <a:prstGeom prst="roundRect">
            <a:avLst>
              <a:gd name="adj" fmla="val 4777"/>
            </a:avLst>
          </a:prstGeom>
          <a:noFill/>
          <a:ln w="76200">
            <a:solidFill>
              <a:srgbClr val="03597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Content Placeholder 2">
            <a:extLst>
              <a:ext uri="{FF2B5EF4-FFF2-40B4-BE49-F238E27FC236}">
                <a16:creationId xmlns:a16="http://schemas.microsoft.com/office/drawing/2014/main" id="{55BAA0E0-5533-4F1B-9DD0-DED917532F44}"/>
              </a:ext>
            </a:extLst>
          </p:cNvPr>
          <p:cNvSpPr>
            <a:spLocks noGrp="1"/>
          </p:cNvSpPr>
          <p:nvPr>
            <p:ph sz="quarter" idx="13" hasCustomPrompt="1"/>
          </p:nvPr>
        </p:nvSpPr>
        <p:spPr>
          <a:xfrm>
            <a:off x="8393398" y="812800"/>
            <a:ext cx="3209925" cy="5192888"/>
          </a:xfrm>
          <a:prstGeom prst="roundRect">
            <a:avLst>
              <a:gd name="adj" fmla="val 2926"/>
            </a:avLst>
          </a:prstGeom>
          <a:ln w="76200">
            <a:noFill/>
          </a:ln>
          <a:effectLst/>
        </p:spPr>
        <p:txBody>
          <a:bodyPr/>
          <a:lstStyle>
            <a:lvl1pPr marL="0" indent="0">
              <a:buNone/>
              <a:defRPr sz="1600">
                <a:ln>
                  <a:noFill/>
                </a:ln>
                <a:solidFill>
                  <a:srgbClr val="03597F"/>
                </a:solidFill>
              </a:defRPr>
            </a:lvl1pPr>
            <a:lvl2pPr>
              <a:buNone/>
              <a:defRPr/>
            </a:lvl2pPr>
            <a:lvl3pPr>
              <a:buNone/>
              <a:defRPr/>
            </a:lvl3pPr>
            <a:lvl4pPr>
              <a:buNone/>
              <a:defRPr/>
            </a:lvl4pPr>
            <a:lvl5pPr>
              <a:buNone/>
              <a:defRPr/>
            </a:lvl5pPr>
          </a:lstStyle>
          <a:p>
            <a:pPr lvl="0"/>
            <a:r>
              <a:rPr lang="en-US" dirty="0"/>
              <a:t>Place your content here</a:t>
            </a: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6358467"/>
            <a:ext cx="12192001" cy="499533"/>
          </a:xfrm>
          <a:prstGeom prst="rect">
            <a:avLst/>
          </a:prstGeom>
        </p:spPr>
      </p:pic>
    </p:spTree>
    <p:extLst>
      <p:ext uri="{BB962C8B-B14F-4D97-AF65-F5344CB8AC3E}">
        <p14:creationId xmlns:p14="http://schemas.microsoft.com/office/powerpoint/2010/main" val="4261162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lide Type E">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3939F28-3671-4D40-B49B-3E0E8E67796B}"/>
              </a:ext>
            </a:extLst>
          </p:cNvPr>
          <p:cNvSpPr>
            <a:spLocks noGrp="1"/>
          </p:cNvSpPr>
          <p:nvPr>
            <p:ph sz="quarter" idx="10" hasCustomPrompt="1"/>
          </p:nvPr>
        </p:nvSpPr>
        <p:spPr>
          <a:xfrm>
            <a:off x="418042" y="990805"/>
            <a:ext cx="7574492" cy="5194790"/>
          </a:xfrm>
          <a:prstGeom prst="roundRect">
            <a:avLst>
              <a:gd name="adj" fmla="val 3791"/>
            </a:avLst>
          </a:prstGeom>
          <a:ln w="76200">
            <a:solidFill>
              <a:srgbClr val="95C11F"/>
            </a:solidFill>
          </a:ln>
        </p:spPr>
        <p:txBody>
          <a:bodyPr/>
          <a:lstStyle>
            <a:lvl1pPr marL="0" indent="0">
              <a:buNone/>
              <a:defRPr sz="1800">
                <a:solidFill>
                  <a:srgbClr val="03597F"/>
                </a:solidFill>
              </a:defRPr>
            </a:lvl1pPr>
            <a:lvl2pPr>
              <a:buNone/>
              <a:defRPr/>
            </a:lvl2pPr>
            <a:lvl3pPr>
              <a:buNone/>
              <a:defRPr/>
            </a:lvl3pPr>
            <a:lvl4pPr>
              <a:buNone/>
              <a:defRPr/>
            </a:lvl4pPr>
            <a:lvl5pPr>
              <a:buNone/>
              <a:defRPr/>
            </a:lvl5pPr>
          </a:lstStyle>
          <a:p>
            <a:pPr lvl="0"/>
            <a:r>
              <a:rPr lang="en-US" dirty="0"/>
              <a:t>Place your content here</a:t>
            </a:r>
          </a:p>
        </p:txBody>
      </p:sp>
      <p:sp>
        <p:nvSpPr>
          <p:cNvPr id="9" name="Text Placeholder 7">
            <a:extLst>
              <a:ext uri="{FF2B5EF4-FFF2-40B4-BE49-F238E27FC236}">
                <a16:creationId xmlns:a16="http://schemas.microsoft.com/office/drawing/2014/main" id="{10C74BC3-0E49-4033-B36F-64809D6DF831}"/>
              </a:ext>
            </a:extLst>
          </p:cNvPr>
          <p:cNvSpPr>
            <a:spLocks noGrp="1"/>
          </p:cNvSpPr>
          <p:nvPr>
            <p:ph type="body" sz="quarter" idx="12" hasCustomPrompt="1"/>
          </p:nvPr>
        </p:nvSpPr>
        <p:spPr>
          <a:xfrm>
            <a:off x="498475" y="224705"/>
            <a:ext cx="1736725" cy="638030"/>
          </a:xfrm>
          <a:prstGeom prst="rect">
            <a:avLst/>
          </a:prstGeom>
        </p:spPr>
        <p:txBody>
          <a:bodyPr/>
          <a:lstStyle>
            <a:lvl1pPr marL="0" indent="0">
              <a:buNone/>
              <a:defRPr sz="2800" b="1">
                <a:solidFill>
                  <a:srgbClr val="95C11F"/>
                </a:solidFill>
              </a:defRPr>
            </a:lvl1pPr>
            <a:lvl2pPr>
              <a:buNone/>
              <a:defRPr/>
            </a:lvl2pPr>
            <a:lvl3pPr>
              <a:buNone/>
              <a:defRPr/>
            </a:lvl3pPr>
            <a:lvl4pPr>
              <a:buNone/>
              <a:defRPr/>
            </a:lvl4pPr>
            <a:lvl5pPr>
              <a:buNone/>
              <a:defRPr/>
            </a:lvl5pPr>
          </a:lstStyle>
          <a:p>
            <a:pPr lvl="0"/>
            <a:r>
              <a:rPr lang="en-US" dirty="0"/>
              <a:t>Title</a:t>
            </a:r>
          </a:p>
        </p:txBody>
      </p:sp>
      <p:sp>
        <p:nvSpPr>
          <p:cNvPr id="10" name="Rounded Rectangle 9"/>
          <p:cNvSpPr/>
          <p:nvPr userDrawn="1"/>
        </p:nvSpPr>
        <p:spPr>
          <a:xfrm>
            <a:off x="8246877" y="990805"/>
            <a:ext cx="3640703" cy="5192888"/>
          </a:xfrm>
          <a:prstGeom prst="roundRect">
            <a:avLst>
              <a:gd name="adj" fmla="val 4799"/>
            </a:avLst>
          </a:prstGeom>
          <a:gradFill>
            <a:gsLst>
              <a:gs pos="0">
                <a:srgbClr val="03597F">
                  <a:alpha val="80000"/>
                </a:srgbClr>
              </a:gs>
              <a:gs pos="100000">
                <a:srgbClr val="03597F"/>
              </a:gs>
            </a:gsLst>
            <a:lin ang="7200000" scaled="0"/>
          </a:gra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GB"/>
          </a:p>
        </p:txBody>
      </p:sp>
      <p:sp>
        <p:nvSpPr>
          <p:cNvPr id="11" name="Rounded Rectangle 10"/>
          <p:cNvSpPr/>
          <p:nvPr userDrawn="1"/>
        </p:nvSpPr>
        <p:spPr>
          <a:xfrm>
            <a:off x="8490660" y="1206151"/>
            <a:ext cx="3157223" cy="4762196"/>
          </a:xfrm>
          <a:prstGeom prst="roundRect">
            <a:avLst>
              <a:gd name="adj" fmla="val 3393"/>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GB"/>
          </a:p>
        </p:txBody>
      </p:sp>
      <p:sp>
        <p:nvSpPr>
          <p:cNvPr id="12" name="Content Placeholder 2">
            <a:extLst>
              <a:ext uri="{FF2B5EF4-FFF2-40B4-BE49-F238E27FC236}">
                <a16:creationId xmlns:a16="http://schemas.microsoft.com/office/drawing/2014/main" id="{1CE25A01-83FF-4308-B393-632EA285A927}"/>
              </a:ext>
            </a:extLst>
          </p:cNvPr>
          <p:cNvSpPr>
            <a:spLocks noGrp="1"/>
          </p:cNvSpPr>
          <p:nvPr>
            <p:ph sz="quarter" idx="13" hasCustomPrompt="1"/>
          </p:nvPr>
        </p:nvSpPr>
        <p:spPr>
          <a:xfrm>
            <a:off x="8670664" y="1395379"/>
            <a:ext cx="2796987" cy="4399877"/>
          </a:xfrm>
          <a:prstGeom prst="roundRect">
            <a:avLst>
              <a:gd name="adj" fmla="val 3573"/>
            </a:avLst>
          </a:prstGeom>
        </p:spPr>
        <p:txBody>
          <a:bodyPr/>
          <a:lstStyle>
            <a:lvl1pPr marL="0" indent="0">
              <a:buNone/>
              <a:defRPr sz="1600">
                <a:solidFill>
                  <a:schemeClr val="bg1"/>
                </a:solidFill>
              </a:defRPr>
            </a:lvl1pPr>
            <a:lvl2pPr>
              <a:buNone/>
              <a:defRPr/>
            </a:lvl2pPr>
            <a:lvl3pPr>
              <a:buNone/>
              <a:defRPr/>
            </a:lvl3pPr>
            <a:lvl4pPr>
              <a:buNone/>
              <a:defRPr/>
            </a:lvl4pPr>
            <a:lvl5pPr>
              <a:buNone/>
              <a:defRPr/>
            </a:lvl5pPr>
          </a:lstStyle>
          <a:p>
            <a:pPr lvl="0"/>
            <a:r>
              <a:rPr lang="en-US" dirty="0"/>
              <a:t>Place your content here</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6358467"/>
            <a:ext cx="12192001" cy="499533"/>
          </a:xfrm>
          <a:prstGeom prst="rect">
            <a:avLst/>
          </a:prstGeom>
        </p:spPr>
      </p:pic>
    </p:spTree>
    <p:extLst>
      <p:ext uri="{BB962C8B-B14F-4D97-AF65-F5344CB8AC3E}">
        <p14:creationId xmlns:p14="http://schemas.microsoft.com/office/powerpoint/2010/main" val="724547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ckground slide plain">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C6331933-7C40-4ED5-BEFF-C46C9079845A}"/>
              </a:ext>
            </a:extLst>
          </p:cNvPr>
          <p:cNvSpPr>
            <a:spLocks noGrp="1"/>
          </p:cNvSpPr>
          <p:nvPr>
            <p:ph type="body" sz="quarter" idx="10" hasCustomPrompt="1"/>
          </p:nvPr>
        </p:nvSpPr>
        <p:spPr>
          <a:xfrm>
            <a:off x="498475" y="405680"/>
            <a:ext cx="1736725" cy="638030"/>
          </a:xfrm>
          <a:prstGeom prst="rect">
            <a:avLst/>
          </a:prstGeom>
        </p:spPr>
        <p:txBody>
          <a:bodyPr/>
          <a:lstStyle>
            <a:lvl1pPr marL="0" indent="0">
              <a:buNone/>
              <a:defRPr sz="2800" b="1">
                <a:solidFill>
                  <a:srgbClr val="95C11F"/>
                </a:solidFill>
              </a:defRPr>
            </a:lvl1pPr>
            <a:lvl2pPr>
              <a:buNone/>
              <a:defRPr/>
            </a:lvl2pPr>
            <a:lvl3pPr>
              <a:buNone/>
              <a:defRPr/>
            </a:lvl3pPr>
            <a:lvl4pPr>
              <a:buNone/>
              <a:defRPr/>
            </a:lvl4pPr>
            <a:lvl5pPr>
              <a:buNone/>
              <a:defRPr/>
            </a:lvl5pPr>
          </a:lstStyle>
          <a:p>
            <a:pPr lvl="0"/>
            <a:r>
              <a:rPr lang="en-US" dirty="0"/>
              <a:t>Title</a:t>
            </a: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6358467"/>
            <a:ext cx="12192001" cy="499533"/>
          </a:xfrm>
          <a:prstGeom prst="rect">
            <a:avLst/>
          </a:prstGeom>
        </p:spPr>
      </p:pic>
    </p:spTree>
    <p:extLst>
      <p:ext uri="{BB962C8B-B14F-4D97-AF65-F5344CB8AC3E}">
        <p14:creationId xmlns:p14="http://schemas.microsoft.com/office/powerpoint/2010/main" val="5339139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lide Type F">
    <p:spTree>
      <p:nvGrpSpPr>
        <p:cNvPr id="1" name=""/>
        <p:cNvGrpSpPr/>
        <p:nvPr/>
      </p:nvGrpSpPr>
      <p:grpSpPr>
        <a:xfrm>
          <a:off x="0" y="0"/>
          <a:ext cx="0" cy="0"/>
          <a:chOff x="0" y="0"/>
          <a:chExt cx="0" cy="0"/>
        </a:xfrm>
      </p:grpSpPr>
      <p:sp>
        <p:nvSpPr>
          <p:cNvPr id="20" name="Text Placeholder 19"/>
          <p:cNvSpPr>
            <a:spLocks noGrp="1"/>
          </p:cNvSpPr>
          <p:nvPr>
            <p:ph type="body" sz="quarter" idx="13" hasCustomPrompt="1"/>
          </p:nvPr>
        </p:nvSpPr>
        <p:spPr>
          <a:xfrm>
            <a:off x="414867" y="355071"/>
            <a:ext cx="3225800" cy="525462"/>
          </a:xfrm>
          <a:prstGeom prst="rect">
            <a:avLst/>
          </a:prstGeom>
        </p:spPr>
        <p:txBody>
          <a:bodyPr/>
          <a:lstStyle>
            <a:lvl1pPr marL="0" indent="0">
              <a:buNone/>
              <a:defRPr sz="2800" b="1">
                <a:solidFill>
                  <a:srgbClr val="95C11F"/>
                </a:solidFill>
              </a:defRPr>
            </a:lvl1pPr>
          </a:lstStyle>
          <a:p>
            <a:pPr lvl="0"/>
            <a:r>
              <a:rPr lang="sk-SK" dirty="0"/>
              <a:t>Title</a:t>
            </a:r>
            <a:endParaRPr lang="en-GB" dirty="0"/>
          </a:p>
        </p:txBody>
      </p:sp>
      <p:sp>
        <p:nvSpPr>
          <p:cNvPr id="3" name="Text Placeholder 2"/>
          <p:cNvSpPr>
            <a:spLocks noGrp="1"/>
          </p:cNvSpPr>
          <p:nvPr>
            <p:ph type="body" sz="quarter" idx="17" hasCustomPrompt="1"/>
          </p:nvPr>
        </p:nvSpPr>
        <p:spPr>
          <a:xfrm>
            <a:off x="772884" y="1421007"/>
            <a:ext cx="3363685" cy="505463"/>
          </a:xfrm>
          <a:prstGeom prst="roundRect">
            <a:avLst>
              <a:gd name="adj" fmla="val 50000"/>
            </a:avLst>
          </a:prstGeom>
          <a:solidFill>
            <a:srgbClr val="03597F"/>
          </a:solidFill>
          <a:ln>
            <a:noFill/>
          </a:ln>
        </p:spPr>
        <p:txBody>
          <a:bodyPr/>
          <a:lstStyle>
            <a:lvl1pPr marL="0" indent="0" algn="ctr">
              <a:buNone/>
              <a:defRPr sz="2000" b="1">
                <a:solidFill>
                  <a:schemeClr val="bg1"/>
                </a:solidFill>
              </a:defRPr>
            </a:lvl1pPr>
          </a:lstStyle>
          <a:p>
            <a:pPr lvl="0"/>
            <a:r>
              <a:rPr lang="sk-SK" dirty="0"/>
              <a:t>Text 1</a:t>
            </a:r>
            <a:endParaRPr lang="en-GB" dirty="0"/>
          </a:p>
        </p:txBody>
      </p:sp>
      <p:sp>
        <p:nvSpPr>
          <p:cNvPr id="8" name="Content Placeholder 7"/>
          <p:cNvSpPr>
            <a:spLocks noGrp="1"/>
          </p:cNvSpPr>
          <p:nvPr>
            <p:ph sz="quarter" idx="18" hasCustomPrompt="1"/>
          </p:nvPr>
        </p:nvSpPr>
        <p:spPr>
          <a:xfrm>
            <a:off x="772884" y="2155389"/>
            <a:ext cx="3363685" cy="4139486"/>
          </a:xfrm>
          <a:prstGeom prst="roundRect">
            <a:avLst>
              <a:gd name="adj" fmla="val 4082"/>
            </a:avLst>
          </a:prstGeom>
        </p:spPr>
        <p:txBody>
          <a:bodyPr/>
          <a:lstStyle>
            <a:lvl1pPr marL="0" indent="0">
              <a:buNone/>
              <a:defRPr sz="1600">
                <a:solidFill>
                  <a:srgbClr val="03597F"/>
                </a:solidFill>
              </a:defRPr>
            </a:lvl1pPr>
          </a:lstStyle>
          <a:p>
            <a:pPr lvl="0"/>
            <a:r>
              <a:rPr lang="sk-SK" dirty="0" err="1"/>
              <a:t>Place</a:t>
            </a:r>
            <a:r>
              <a:rPr lang="sk-SK" dirty="0"/>
              <a:t> </a:t>
            </a:r>
            <a:r>
              <a:rPr lang="sk-SK" dirty="0" err="1"/>
              <a:t>your</a:t>
            </a:r>
            <a:r>
              <a:rPr lang="sk-SK" dirty="0"/>
              <a:t> </a:t>
            </a:r>
            <a:r>
              <a:rPr lang="sk-SK" dirty="0" err="1"/>
              <a:t>content</a:t>
            </a:r>
            <a:r>
              <a:rPr lang="sk-SK" dirty="0"/>
              <a:t> </a:t>
            </a:r>
            <a:r>
              <a:rPr lang="sk-SK" dirty="0" err="1"/>
              <a:t>here</a:t>
            </a:r>
            <a:endParaRPr lang="en-GB" dirty="0"/>
          </a:p>
        </p:txBody>
      </p:sp>
      <p:sp>
        <p:nvSpPr>
          <p:cNvPr id="17" name="Content Placeholder 7"/>
          <p:cNvSpPr>
            <a:spLocks noGrp="1"/>
          </p:cNvSpPr>
          <p:nvPr>
            <p:ph sz="quarter" idx="19" hasCustomPrompt="1"/>
          </p:nvPr>
        </p:nvSpPr>
        <p:spPr>
          <a:xfrm>
            <a:off x="4447907" y="2155389"/>
            <a:ext cx="3363685" cy="4139486"/>
          </a:xfrm>
          <a:prstGeom prst="roundRect">
            <a:avLst>
              <a:gd name="adj" fmla="val 4082"/>
            </a:avLst>
          </a:prstGeom>
        </p:spPr>
        <p:txBody>
          <a:bodyPr/>
          <a:lstStyle>
            <a:lvl1pPr marL="0" indent="0">
              <a:buNone/>
              <a:defRPr sz="1600">
                <a:solidFill>
                  <a:srgbClr val="935D33"/>
                </a:solidFill>
              </a:defRPr>
            </a:lvl1pPr>
          </a:lstStyle>
          <a:p>
            <a:pPr lvl="0"/>
            <a:r>
              <a:rPr lang="sk-SK" dirty="0" err="1"/>
              <a:t>Place</a:t>
            </a:r>
            <a:r>
              <a:rPr lang="sk-SK" dirty="0"/>
              <a:t> </a:t>
            </a:r>
            <a:r>
              <a:rPr lang="sk-SK" dirty="0" err="1"/>
              <a:t>your</a:t>
            </a:r>
            <a:r>
              <a:rPr lang="sk-SK" dirty="0"/>
              <a:t> </a:t>
            </a:r>
            <a:r>
              <a:rPr lang="sk-SK" dirty="0" err="1"/>
              <a:t>content</a:t>
            </a:r>
            <a:r>
              <a:rPr lang="sk-SK" dirty="0"/>
              <a:t> </a:t>
            </a:r>
            <a:r>
              <a:rPr lang="sk-SK" dirty="0" err="1"/>
              <a:t>here</a:t>
            </a:r>
            <a:endParaRPr lang="en-GB" dirty="0"/>
          </a:p>
        </p:txBody>
      </p:sp>
      <p:sp>
        <p:nvSpPr>
          <p:cNvPr id="19" name="Content Placeholder 7"/>
          <p:cNvSpPr>
            <a:spLocks noGrp="1"/>
          </p:cNvSpPr>
          <p:nvPr>
            <p:ph sz="quarter" idx="20" hasCustomPrompt="1"/>
          </p:nvPr>
        </p:nvSpPr>
        <p:spPr>
          <a:xfrm>
            <a:off x="8122934" y="2155389"/>
            <a:ext cx="3363685" cy="4139486"/>
          </a:xfrm>
          <a:prstGeom prst="roundRect">
            <a:avLst>
              <a:gd name="adj" fmla="val 4082"/>
            </a:avLst>
          </a:prstGeom>
        </p:spPr>
        <p:txBody>
          <a:bodyPr/>
          <a:lstStyle>
            <a:lvl1pPr marL="0" indent="0">
              <a:buNone/>
              <a:defRPr sz="1600">
                <a:solidFill>
                  <a:srgbClr val="95C11F"/>
                </a:solidFill>
              </a:defRPr>
            </a:lvl1pPr>
          </a:lstStyle>
          <a:p>
            <a:pPr lvl="0"/>
            <a:r>
              <a:rPr lang="sk-SK" dirty="0" err="1"/>
              <a:t>Place</a:t>
            </a:r>
            <a:r>
              <a:rPr lang="sk-SK" dirty="0"/>
              <a:t> </a:t>
            </a:r>
            <a:r>
              <a:rPr lang="sk-SK" dirty="0" err="1"/>
              <a:t>your</a:t>
            </a:r>
            <a:r>
              <a:rPr lang="sk-SK" dirty="0"/>
              <a:t> </a:t>
            </a:r>
            <a:r>
              <a:rPr lang="sk-SK" dirty="0" err="1"/>
              <a:t>content</a:t>
            </a:r>
            <a:r>
              <a:rPr lang="sk-SK" dirty="0"/>
              <a:t> </a:t>
            </a:r>
            <a:r>
              <a:rPr lang="sk-SK" dirty="0" err="1"/>
              <a:t>here</a:t>
            </a:r>
            <a:endParaRPr lang="en-GB" dirty="0"/>
          </a:p>
        </p:txBody>
      </p:sp>
      <p:sp>
        <p:nvSpPr>
          <p:cNvPr id="21" name="Text Placeholder 2"/>
          <p:cNvSpPr>
            <a:spLocks noGrp="1"/>
          </p:cNvSpPr>
          <p:nvPr>
            <p:ph type="body" sz="quarter" idx="21" hasCustomPrompt="1"/>
          </p:nvPr>
        </p:nvSpPr>
        <p:spPr>
          <a:xfrm>
            <a:off x="8093319" y="1421007"/>
            <a:ext cx="3363685" cy="505463"/>
          </a:xfrm>
          <a:prstGeom prst="roundRect">
            <a:avLst>
              <a:gd name="adj" fmla="val 50000"/>
            </a:avLst>
          </a:prstGeom>
          <a:solidFill>
            <a:srgbClr val="95C11F"/>
          </a:solidFill>
          <a:ln>
            <a:noFill/>
          </a:ln>
        </p:spPr>
        <p:txBody>
          <a:bodyPr/>
          <a:lstStyle>
            <a:lvl1pPr marL="0" indent="0" algn="ctr">
              <a:buNone/>
              <a:defRPr sz="2000" b="1">
                <a:solidFill>
                  <a:schemeClr val="bg1"/>
                </a:solidFill>
              </a:defRPr>
            </a:lvl1pPr>
          </a:lstStyle>
          <a:p>
            <a:pPr lvl="0"/>
            <a:r>
              <a:rPr lang="sk-SK" dirty="0"/>
              <a:t>Text 1</a:t>
            </a:r>
            <a:endParaRPr lang="en-GB" dirty="0"/>
          </a:p>
        </p:txBody>
      </p:sp>
      <p:sp>
        <p:nvSpPr>
          <p:cNvPr id="25" name="Text Placeholder 2"/>
          <p:cNvSpPr>
            <a:spLocks noGrp="1"/>
          </p:cNvSpPr>
          <p:nvPr>
            <p:ph type="body" sz="quarter" idx="22" hasCustomPrompt="1"/>
          </p:nvPr>
        </p:nvSpPr>
        <p:spPr>
          <a:xfrm>
            <a:off x="4447907" y="1421006"/>
            <a:ext cx="3363685" cy="505463"/>
          </a:xfrm>
          <a:prstGeom prst="roundRect">
            <a:avLst>
              <a:gd name="adj" fmla="val 50000"/>
            </a:avLst>
          </a:prstGeom>
          <a:solidFill>
            <a:srgbClr val="935D33"/>
          </a:solidFill>
          <a:ln>
            <a:noFill/>
          </a:ln>
        </p:spPr>
        <p:txBody>
          <a:bodyPr/>
          <a:lstStyle>
            <a:lvl1pPr marL="0" indent="0" algn="ctr">
              <a:buNone/>
              <a:defRPr sz="2000" b="1">
                <a:solidFill>
                  <a:schemeClr val="bg1"/>
                </a:solidFill>
              </a:defRPr>
            </a:lvl1pPr>
          </a:lstStyle>
          <a:p>
            <a:pPr lvl="0"/>
            <a:r>
              <a:rPr lang="sk-SK" dirty="0"/>
              <a:t>Text 1</a:t>
            </a:r>
            <a:endParaRPr lang="en-GB"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6358467"/>
            <a:ext cx="12192001" cy="499533"/>
          </a:xfrm>
          <a:prstGeom prst="rect">
            <a:avLst/>
          </a:prstGeom>
        </p:spPr>
      </p:pic>
    </p:spTree>
    <p:extLst>
      <p:ext uri="{BB962C8B-B14F-4D97-AF65-F5344CB8AC3E}">
        <p14:creationId xmlns:p14="http://schemas.microsoft.com/office/powerpoint/2010/main" val="38273950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lide Type G">
    <p:spTree>
      <p:nvGrpSpPr>
        <p:cNvPr id="1" name=""/>
        <p:cNvGrpSpPr/>
        <p:nvPr/>
      </p:nvGrpSpPr>
      <p:grpSpPr>
        <a:xfrm>
          <a:off x="0" y="0"/>
          <a:ext cx="0" cy="0"/>
          <a:chOff x="0" y="0"/>
          <a:chExt cx="0" cy="0"/>
        </a:xfrm>
      </p:grpSpPr>
      <p:sp>
        <p:nvSpPr>
          <p:cNvPr id="3" name="Obdĺžnik: zaoblené rohy 8">
            <a:extLst>
              <a:ext uri="{FF2B5EF4-FFF2-40B4-BE49-F238E27FC236}">
                <a16:creationId xmlns:a16="http://schemas.microsoft.com/office/drawing/2014/main" id="{2B8E5218-19C4-42B4-B351-FACB6FC69C25}"/>
              </a:ext>
            </a:extLst>
          </p:cNvPr>
          <p:cNvSpPr/>
          <p:nvPr userDrawn="1"/>
        </p:nvSpPr>
        <p:spPr>
          <a:xfrm>
            <a:off x="6470327" y="1665514"/>
            <a:ext cx="4873535" cy="4678136"/>
          </a:xfrm>
          <a:prstGeom prst="roundRect">
            <a:avLst>
              <a:gd name="adj" fmla="val 6351"/>
            </a:avLst>
          </a:prstGeom>
          <a:solidFill>
            <a:schemeClr val="bg1"/>
          </a:solidFill>
          <a:ln w="50800">
            <a:solidFill>
              <a:srgbClr val="0359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ál 7">
            <a:extLst>
              <a:ext uri="{FF2B5EF4-FFF2-40B4-BE49-F238E27FC236}">
                <a16:creationId xmlns:a16="http://schemas.microsoft.com/office/drawing/2014/main" id="{03826019-CAD3-4228-868A-CF8443159EAD}"/>
              </a:ext>
            </a:extLst>
          </p:cNvPr>
          <p:cNvSpPr/>
          <p:nvPr userDrawn="1"/>
        </p:nvSpPr>
        <p:spPr>
          <a:xfrm>
            <a:off x="8210407" y="968829"/>
            <a:ext cx="1393370" cy="1393370"/>
          </a:xfrm>
          <a:prstGeom prst="ellipse">
            <a:avLst/>
          </a:prstGeom>
          <a:solidFill>
            <a:schemeClr val="bg1"/>
          </a:solidFill>
          <a:ln w="50800">
            <a:solidFill>
              <a:srgbClr val="0359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bdĺžnik: zaoblené rohy 8">
            <a:extLst>
              <a:ext uri="{FF2B5EF4-FFF2-40B4-BE49-F238E27FC236}">
                <a16:creationId xmlns:a16="http://schemas.microsoft.com/office/drawing/2014/main" id="{2B8E5218-19C4-42B4-B351-FACB6FC69C25}"/>
              </a:ext>
            </a:extLst>
          </p:cNvPr>
          <p:cNvSpPr/>
          <p:nvPr userDrawn="1"/>
        </p:nvSpPr>
        <p:spPr>
          <a:xfrm>
            <a:off x="752748" y="1665514"/>
            <a:ext cx="4873535" cy="4678136"/>
          </a:xfrm>
          <a:prstGeom prst="roundRect">
            <a:avLst>
              <a:gd name="adj" fmla="val 6170"/>
            </a:avLst>
          </a:prstGeom>
          <a:solidFill>
            <a:schemeClr val="bg1"/>
          </a:solidFill>
          <a:ln w="50800">
            <a:solidFill>
              <a:srgbClr val="AACE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62931" y="1153906"/>
            <a:ext cx="688323" cy="1024884"/>
          </a:xfrm>
          <a:prstGeom prst="rect">
            <a:avLst/>
          </a:prstGeom>
        </p:spPr>
      </p:pic>
      <p:sp>
        <p:nvSpPr>
          <p:cNvPr id="10" name="Content Placeholder 9">
            <a:extLst>
              <a:ext uri="{FF2B5EF4-FFF2-40B4-BE49-F238E27FC236}">
                <a16:creationId xmlns:a16="http://schemas.microsoft.com/office/drawing/2014/main" id="{B10AB620-8CC8-4213-B926-1F38811C5441}"/>
              </a:ext>
            </a:extLst>
          </p:cNvPr>
          <p:cNvSpPr>
            <a:spLocks noGrp="1"/>
          </p:cNvSpPr>
          <p:nvPr>
            <p:ph sz="quarter" idx="10" hasCustomPrompt="1"/>
          </p:nvPr>
        </p:nvSpPr>
        <p:spPr>
          <a:xfrm>
            <a:off x="962025" y="2485102"/>
            <a:ext cx="4476750" cy="3591848"/>
          </a:xfrm>
          <a:prstGeom prst="roundRect">
            <a:avLst>
              <a:gd name="adj" fmla="val 3231"/>
            </a:avLst>
          </a:prstGeom>
        </p:spPr>
        <p:txBody>
          <a:bodyPr/>
          <a:lstStyle>
            <a:lvl1pPr marL="0" indent="0">
              <a:buNone/>
              <a:defRPr sz="1800">
                <a:solidFill>
                  <a:srgbClr val="95C11F"/>
                </a:solidFill>
              </a:defRPr>
            </a:lvl1pPr>
            <a:lvl2pPr indent="0">
              <a:buNone/>
              <a:defRPr/>
            </a:lvl2pPr>
            <a:lvl3pPr indent="0">
              <a:buNone/>
              <a:defRPr/>
            </a:lvl3pPr>
            <a:lvl4pPr indent="0">
              <a:buNone/>
              <a:defRPr/>
            </a:lvl4pPr>
            <a:lvl5pPr indent="0">
              <a:buNone/>
              <a:defRPr/>
            </a:lvl5pPr>
          </a:lstStyle>
          <a:p>
            <a:pPr lvl="0"/>
            <a:r>
              <a:rPr lang="en-US" dirty="0"/>
              <a:t>Place your content here</a:t>
            </a:r>
          </a:p>
        </p:txBody>
      </p:sp>
      <p:sp>
        <p:nvSpPr>
          <p:cNvPr id="14" name="Ovál 7">
            <a:extLst>
              <a:ext uri="{FF2B5EF4-FFF2-40B4-BE49-F238E27FC236}">
                <a16:creationId xmlns:a16="http://schemas.microsoft.com/office/drawing/2014/main" id="{87BB076B-F2F8-4E3D-92EB-6B88400AA4AF}"/>
              </a:ext>
            </a:extLst>
          </p:cNvPr>
          <p:cNvSpPr/>
          <p:nvPr userDrawn="1"/>
        </p:nvSpPr>
        <p:spPr>
          <a:xfrm>
            <a:off x="2492830" y="968829"/>
            <a:ext cx="1393370" cy="1393370"/>
          </a:xfrm>
          <a:prstGeom prst="ellipse">
            <a:avLst/>
          </a:prstGeom>
          <a:solidFill>
            <a:schemeClr val="bg1"/>
          </a:solidFill>
          <a:ln w="50800">
            <a:solidFill>
              <a:srgbClr val="95C1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64964" y="1153906"/>
            <a:ext cx="687202" cy="1023215"/>
          </a:xfrm>
          <a:prstGeom prst="rect">
            <a:avLst/>
          </a:prstGeom>
        </p:spPr>
      </p:pic>
      <p:sp>
        <p:nvSpPr>
          <p:cNvPr id="15" name="Text Placeholder 19">
            <a:extLst>
              <a:ext uri="{FF2B5EF4-FFF2-40B4-BE49-F238E27FC236}">
                <a16:creationId xmlns:a16="http://schemas.microsoft.com/office/drawing/2014/main" id="{FBC47EB1-DB15-460B-8076-0A496F85B2C9}"/>
              </a:ext>
            </a:extLst>
          </p:cNvPr>
          <p:cNvSpPr>
            <a:spLocks noGrp="1"/>
          </p:cNvSpPr>
          <p:nvPr>
            <p:ph type="body" sz="quarter" idx="13" hasCustomPrompt="1"/>
          </p:nvPr>
        </p:nvSpPr>
        <p:spPr>
          <a:xfrm>
            <a:off x="414867" y="355071"/>
            <a:ext cx="3225800" cy="525462"/>
          </a:xfrm>
          <a:prstGeom prst="rect">
            <a:avLst/>
          </a:prstGeom>
        </p:spPr>
        <p:txBody>
          <a:bodyPr/>
          <a:lstStyle>
            <a:lvl1pPr marL="0" indent="0">
              <a:buNone/>
              <a:defRPr sz="2800" b="1">
                <a:solidFill>
                  <a:srgbClr val="95C11F"/>
                </a:solidFill>
              </a:defRPr>
            </a:lvl1pPr>
          </a:lstStyle>
          <a:p>
            <a:pPr lvl="0"/>
            <a:r>
              <a:rPr lang="sk-SK" dirty="0"/>
              <a:t>Title</a:t>
            </a:r>
            <a:endParaRPr lang="en-GB" dirty="0"/>
          </a:p>
        </p:txBody>
      </p:sp>
      <p:sp>
        <p:nvSpPr>
          <p:cNvPr id="21" name="Content Placeholder 9">
            <a:extLst>
              <a:ext uri="{FF2B5EF4-FFF2-40B4-BE49-F238E27FC236}">
                <a16:creationId xmlns:a16="http://schemas.microsoft.com/office/drawing/2014/main" id="{B10AB620-8CC8-4213-B926-1F38811C5441}"/>
              </a:ext>
            </a:extLst>
          </p:cNvPr>
          <p:cNvSpPr>
            <a:spLocks noGrp="1"/>
          </p:cNvSpPr>
          <p:nvPr>
            <p:ph sz="quarter" idx="14" hasCustomPrompt="1"/>
          </p:nvPr>
        </p:nvSpPr>
        <p:spPr>
          <a:xfrm>
            <a:off x="6668717" y="2485102"/>
            <a:ext cx="4476750" cy="3591848"/>
          </a:xfrm>
          <a:prstGeom prst="roundRect">
            <a:avLst>
              <a:gd name="adj" fmla="val 3231"/>
            </a:avLst>
          </a:prstGeom>
        </p:spPr>
        <p:txBody>
          <a:bodyPr/>
          <a:lstStyle>
            <a:lvl1pPr marL="0" indent="0">
              <a:buNone/>
              <a:defRPr sz="1800">
                <a:solidFill>
                  <a:srgbClr val="03597F"/>
                </a:solidFill>
              </a:defRPr>
            </a:lvl1pPr>
            <a:lvl2pPr indent="0">
              <a:buNone/>
              <a:defRPr/>
            </a:lvl2pPr>
            <a:lvl3pPr indent="0">
              <a:buNone/>
              <a:defRPr/>
            </a:lvl3pPr>
            <a:lvl4pPr indent="0">
              <a:buNone/>
              <a:defRPr/>
            </a:lvl4pPr>
            <a:lvl5pPr indent="0">
              <a:buNone/>
              <a:defRPr/>
            </a:lvl5pPr>
          </a:lstStyle>
          <a:p>
            <a:pPr lvl="0"/>
            <a:r>
              <a:rPr lang="en-US" dirty="0"/>
              <a:t>Place your content here</a:t>
            </a:r>
          </a:p>
        </p:txBody>
      </p:sp>
      <p:sp>
        <p:nvSpPr>
          <p:cNvPr id="6" name="Picture Placeholder 5"/>
          <p:cNvSpPr>
            <a:spLocks noGrp="1"/>
          </p:cNvSpPr>
          <p:nvPr>
            <p:ph type="pic" sz="quarter" idx="15"/>
          </p:nvPr>
        </p:nvSpPr>
        <p:spPr>
          <a:xfrm>
            <a:off x="8214073" y="968829"/>
            <a:ext cx="1386038" cy="1391216"/>
          </a:xfrm>
          <a:prstGeom prst="ellipse">
            <a:avLst/>
          </a:prstGeom>
          <a:ln w="38100">
            <a:solidFill>
              <a:srgbClr val="03597F"/>
            </a:solidFill>
          </a:ln>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a:noFill/>
              </a:defRPr>
            </a:lvl1pPr>
          </a:lstStyle>
          <a:p>
            <a:r>
              <a:rPr lang="en-US"/>
              <a:t>Click icon to add picture</a:t>
            </a:r>
            <a:endParaRPr lang="en-GB" dirty="0"/>
          </a:p>
        </p:txBody>
      </p:sp>
      <p:sp>
        <p:nvSpPr>
          <p:cNvPr id="18" name="Picture Placeholder 5"/>
          <p:cNvSpPr>
            <a:spLocks noGrp="1"/>
          </p:cNvSpPr>
          <p:nvPr>
            <p:ph type="pic" sz="quarter" idx="16"/>
          </p:nvPr>
        </p:nvSpPr>
        <p:spPr>
          <a:xfrm>
            <a:off x="2496496" y="969906"/>
            <a:ext cx="1386038" cy="1391216"/>
          </a:xfrm>
          <a:prstGeom prst="ellipse">
            <a:avLst/>
          </a:prstGeom>
          <a:ln w="38100">
            <a:solidFill>
              <a:srgbClr val="95C11F"/>
            </a:solidFill>
          </a:ln>
        </p:spPr>
        <p:txBody>
          <a:bodyPr/>
          <a:lstStyle>
            <a:lvl1pPr marL="0" indent="0">
              <a:buNone/>
              <a:defRPr sz="1800" b="0">
                <a:solidFill>
                  <a:srgbClr val="7030A0"/>
                </a:solidFill>
              </a:defRPr>
            </a:lvl1pPr>
          </a:lstStyle>
          <a:p>
            <a:r>
              <a:rPr lang="en-US"/>
              <a:t>Click icon to add picture</a:t>
            </a:r>
            <a:endParaRPr lang="en-GB" dirty="0"/>
          </a:p>
        </p:txBody>
      </p:sp>
      <p:pic>
        <p:nvPicPr>
          <p:cNvPr id="16" name="Picture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6358467"/>
            <a:ext cx="12192001" cy="499533"/>
          </a:xfrm>
          <a:prstGeom prst="rect">
            <a:avLst/>
          </a:prstGeom>
        </p:spPr>
      </p:pic>
    </p:spTree>
    <p:extLst>
      <p:ext uri="{BB962C8B-B14F-4D97-AF65-F5344CB8AC3E}">
        <p14:creationId xmlns:p14="http://schemas.microsoft.com/office/powerpoint/2010/main" val="1212433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icutre slide D">
    <p:spTree>
      <p:nvGrpSpPr>
        <p:cNvPr id="1" name=""/>
        <p:cNvGrpSpPr/>
        <p:nvPr/>
      </p:nvGrpSpPr>
      <p:grpSpPr>
        <a:xfrm>
          <a:off x="0" y="0"/>
          <a:ext cx="0" cy="0"/>
          <a:chOff x="0" y="0"/>
          <a:chExt cx="0" cy="0"/>
        </a:xfrm>
      </p:grpSpPr>
      <p:sp>
        <p:nvSpPr>
          <p:cNvPr id="27" name="Picture Placeholder 21"/>
          <p:cNvSpPr>
            <a:spLocks noGrp="1"/>
          </p:cNvSpPr>
          <p:nvPr>
            <p:ph type="pic" sz="quarter" idx="22"/>
          </p:nvPr>
        </p:nvSpPr>
        <p:spPr>
          <a:xfrm>
            <a:off x="9391322" y="810345"/>
            <a:ext cx="1931240" cy="1931240"/>
          </a:xfrm>
          <a:prstGeom prst="ellipse">
            <a:avLst/>
          </a:prstGeom>
          <a:noFill/>
          <a:ln w="76200">
            <a:solidFill>
              <a:srgbClr val="95C11F"/>
            </a:solidFill>
          </a:ln>
        </p:spPr>
        <p:txBody>
          <a:bodyPr/>
          <a:lstStyle>
            <a:lvl1pPr marL="0" indent="0">
              <a:buNone/>
              <a:defRPr sz="1000">
                <a:noFill/>
              </a:defRPr>
            </a:lvl1pPr>
          </a:lstStyle>
          <a:p>
            <a:r>
              <a:rPr lang="en-US"/>
              <a:t>Click icon to add picture</a:t>
            </a:r>
            <a:endParaRPr lang="en-GB" dirty="0"/>
          </a:p>
        </p:txBody>
      </p:sp>
      <p:sp>
        <p:nvSpPr>
          <p:cNvPr id="26" name="Picture Placeholder 21"/>
          <p:cNvSpPr>
            <a:spLocks noGrp="1"/>
          </p:cNvSpPr>
          <p:nvPr>
            <p:ph type="pic" sz="quarter" idx="21"/>
          </p:nvPr>
        </p:nvSpPr>
        <p:spPr>
          <a:xfrm>
            <a:off x="6560032" y="810345"/>
            <a:ext cx="1931240" cy="1931240"/>
          </a:xfrm>
          <a:prstGeom prst="ellipse">
            <a:avLst/>
          </a:prstGeom>
          <a:noFill/>
          <a:ln w="76200">
            <a:solidFill>
              <a:srgbClr val="03597F"/>
            </a:solidFill>
          </a:ln>
        </p:spPr>
        <p:txBody>
          <a:bodyPr/>
          <a:lstStyle>
            <a:lvl1pPr marL="0" indent="0">
              <a:buNone/>
              <a:defRPr sz="1000">
                <a:noFill/>
              </a:defRPr>
            </a:lvl1pPr>
          </a:lstStyle>
          <a:p>
            <a:r>
              <a:rPr lang="en-US"/>
              <a:t>Click icon to add picture</a:t>
            </a:r>
            <a:endParaRPr lang="en-GB" dirty="0"/>
          </a:p>
        </p:txBody>
      </p:sp>
      <p:sp>
        <p:nvSpPr>
          <p:cNvPr id="25" name="Picture Placeholder 21"/>
          <p:cNvSpPr>
            <a:spLocks noGrp="1"/>
          </p:cNvSpPr>
          <p:nvPr>
            <p:ph type="pic" sz="quarter" idx="20"/>
          </p:nvPr>
        </p:nvSpPr>
        <p:spPr>
          <a:xfrm>
            <a:off x="3725110" y="810345"/>
            <a:ext cx="1931240" cy="1931240"/>
          </a:xfrm>
          <a:prstGeom prst="ellipse">
            <a:avLst/>
          </a:prstGeom>
          <a:noFill/>
          <a:ln w="76200">
            <a:solidFill>
              <a:srgbClr val="95C11F"/>
            </a:solidFill>
          </a:ln>
        </p:spPr>
        <p:txBody>
          <a:bodyPr/>
          <a:lstStyle>
            <a:lvl1pPr marL="0" indent="0">
              <a:buNone/>
              <a:defRPr sz="1000">
                <a:noFill/>
              </a:defRPr>
            </a:lvl1pPr>
          </a:lstStyle>
          <a:p>
            <a:r>
              <a:rPr lang="en-US"/>
              <a:t>Click icon to add picture</a:t>
            </a:r>
            <a:endParaRPr lang="en-GB" dirty="0"/>
          </a:p>
        </p:txBody>
      </p:sp>
      <p:sp>
        <p:nvSpPr>
          <p:cNvPr id="22" name="Picture Placeholder 21"/>
          <p:cNvSpPr>
            <a:spLocks noGrp="1"/>
          </p:cNvSpPr>
          <p:nvPr>
            <p:ph type="pic" sz="quarter" idx="15"/>
          </p:nvPr>
        </p:nvSpPr>
        <p:spPr>
          <a:xfrm>
            <a:off x="893820" y="810345"/>
            <a:ext cx="1931240" cy="1931240"/>
          </a:xfrm>
          <a:prstGeom prst="ellipse">
            <a:avLst/>
          </a:prstGeom>
          <a:noFill/>
          <a:ln w="76200">
            <a:solidFill>
              <a:srgbClr val="03597F"/>
            </a:solidFill>
          </a:ln>
        </p:spPr>
        <p:txBody>
          <a:bodyPr/>
          <a:lstStyle>
            <a:lvl1pPr marL="0" indent="0">
              <a:buNone/>
              <a:defRPr sz="1000">
                <a:noFill/>
              </a:defRPr>
            </a:lvl1pPr>
          </a:lstStyle>
          <a:p>
            <a:r>
              <a:rPr lang="en-US"/>
              <a:t>Click icon to add picture</a:t>
            </a:r>
            <a:endParaRPr lang="en-GB" dirty="0"/>
          </a:p>
        </p:txBody>
      </p:sp>
      <p:sp>
        <p:nvSpPr>
          <p:cNvPr id="16" name="Content Placeholder 9">
            <a:extLst>
              <a:ext uri="{FF2B5EF4-FFF2-40B4-BE49-F238E27FC236}">
                <a16:creationId xmlns:a16="http://schemas.microsoft.com/office/drawing/2014/main" id="{6CE1AEDC-9017-4B1E-8177-CAE5155B5A36}"/>
              </a:ext>
            </a:extLst>
          </p:cNvPr>
          <p:cNvSpPr>
            <a:spLocks noGrp="1"/>
          </p:cNvSpPr>
          <p:nvPr>
            <p:ph sz="quarter" idx="11" hasCustomPrompt="1"/>
          </p:nvPr>
        </p:nvSpPr>
        <p:spPr>
          <a:xfrm>
            <a:off x="696543" y="3059213"/>
            <a:ext cx="2313357" cy="3085798"/>
          </a:xfrm>
          <a:prstGeom prst="roundRect">
            <a:avLst>
              <a:gd name="adj" fmla="val 6053"/>
            </a:avLst>
          </a:prstGeom>
          <a:solidFill>
            <a:srgbClr val="95C11F"/>
          </a:solidFill>
          <a:ln>
            <a:noFill/>
          </a:ln>
        </p:spPr>
        <p:txBody>
          <a:bodyPr/>
          <a:lstStyle>
            <a:lvl1pPr marL="0" indent="0">
              <a:buNone/>
              <a:defRPr sz="1600">
                <a:solidFill>
                  <a:schemeClr val="bg1"/>
                </a:solidFill>
              </a:defRPr>
            </a:lvl1pPr>
            <a:lvl2pPr indent="0">
              <a:buNone/>
              <a:defRPr/>
            </a:lvl2pPr>
            <a:lvl3pPr indent="0">
              <a:buNone/>
              <a:defRPr/>
            </a:lvl3pPr>
            <a:lvl4pPr indent="0">
              <a:buNone/>
              <a:defRPr/>
            </a:lvl4pPr>
            <a:lvl5pPr indent="0">
              <a:buNone/>
              <a:defRPr/>
            </a:lvl5pPr>
          </a:lstStyle>
          <a:p>
            <a:pPr lvl="0"/>
            <a:r>
              <a:rPr lang="en-US" dirty="0"/>
              <a:t>Place your content here</a:t>
            </a:r>
          </a:p>
        </p:txBody>
      </p:sp>
      <p:sp>
        <p:nvSpPr>
          <p:cNvPr id="20" name="Content Placeholder 9">
            <a:extLst>
              <a:ext uri="{FF2B5EF4-FFF2-40B4-BE49-F238E27FC236}">
                <a16:creationId xmlns:a16="http://schemas.microsoft.com/office/drawing/2014/main" id="{6CE1AEDC-9017-4B1E-8177-CAE5155B5A36}"/>
              </a:ext>
            </a:extLst>
          </p:cNvPr>
          <p:cNvSpPr>
            <a:spLocks noGrp="1"/>
          </p:cNvSpPr>
          <p:nvPr>
            <p:ph sz="quarter" idx="17" hasCustomPrompt="1"/>
          </p:nvPr>
        </p:nvSpPr>
        <p:spPr>
          <a:xfrm>
            <a:off x="3535868" y="3095257"/>
            <a:ext cx="2313357" cy="3085798"/>
          </a:xfrm>
          <a:prstGeom prst="roundRect">
            <a:avLst>
              <a:gd name="adj" fmla="val 6053"/>
            </a:avLst>
          </a:prstGeom>
          <a:solidFill>
            <a:srgbClr val="03597F"/>
          </a:solidFill>
          <a:ln>
            <a:noFill/>
          </a:ln>
        </p:spPr>
        <p:txBody>
          <a:bodyPr/>
          <a:lstStyle>
            <a:lvl1pPr marL="0" indent="0">
              <a:buNone/>
              <a:defRPr sz="1600">
                <a:solidFill>
                  <a:schemeClr val="bg1"/>
                </a:solidFill>
              </a:defRPr>
            </a:lvl1pPr>
            <a:lvl2pPr indent="0">
              <a:buNone/>
              <a:defRPr/>
            </a:lvl2pPr>
            <a:lvl3pPr indent="0">
              <a:buNone/>
              <a:defRPr/>
            </a:lvl3pPr>
            <a:lvl4pPr indent="0">
              <a:buNone/>
              <a:defRPr/>
            </a:lvl4pPr>
            <a:lvl5pPr indent="0">
              <a:buNone/>
              <a:defRPr/>
            </a:lvl5pPr>
          </a:lstStyle>
          <a:p>
            <a:pPr lvl="0"/>
            <a:r>
              <a:rPr lang="en-US" dirty="0"/>
              <a:t>Place your content here</a:t>
            </a:r>
          </a:p>
        </p:txBody>
      </p:sp>
      <p:sp>
        <p:nvSpPr>
          <p:cNvPr id="21" name="Content Placeholder 9">
            <a:extLst>
              <a:ext uri="{FF2B5EF4-FFF2-40B4-BE49-F238E27FC236}">
                <a16:creationId xmlns:a16="http://schemas.microsoft.com/office/drawing/2014/main" id="{6CE1AEDC-9017-4B1E-8177-CAE5155B5A36}"/>
              </a:ext>
            </a:extLst>
          </p:cNvPr>
          <p:cNvSpPr>
            <a:spLocks noGrp="1"/>
          </p:cNvSpPr>
          <p:nvPr>
            <p:ph sz="quarter" idx="18" hasCustomPrompt="1"/>
          </p:nvPr>
        </p:nvSpPr>
        <p:spPr>
          <a:xfrm>
            <a:off x="6368975" y="3095257"/>
            <a:ext cx="2313357" cy="3085798"/>
          </a:xfrm>
          <a:prstGeom prst="roundRect">
            <a:avLst>
              <a:gd name="adj" fmla="val 6053"/>
            </a:avLst>
          </a:prstGeom>
          <a:solidFill>
            <a:srgbClr val="95C11F"/>
          </a:solidFill>
          <a:ln>
            <a:noFill/>
          </a:ln>
        </p:spPr>
        <p:txBody>
          <a:bodyPr/>
          <a:lstStyle>
            <a:lvl1pPr marL="0" indent="0">
              <a:buNone/>
              <a:defRPr sz="1600">
                <a:solidFill>
                  <a:schemeClr val="bg1"/>
                </a:solidFill>
              </a:defRPr>
            </a:lvl1pPr>
            <a:lvl2pPr indent="0">
              <a:buNone/>
              <a:defRPr/>
            </a:lvl2pPr>
            <a:lvl3pPr indent="0">
              <a:buNone/>
              <a:defRPr/>
            </a:lvl3pPr>
            <a:lvl4pPr indent="0">
              <a:buNone/>
              <a:defRPr/>
            </a:lvl4pPr>
            <a:lvl5pPr indent="0">
              <a:buNone/>
              <a:defRPr/>
            </a:lvl5pPr>
          </a:lstStyle>
          <a:p>
            <a:pPr lvl="0"/>
            <a:r>
              <a:rPr lang="en-US" dirty="0"/>
              <a:t>Place your content here</a:t>
            </a:r>
          </a:p>
        </p:txBody>
      </p:sp>
      <p:sp>
        <p:nvSpPr>
          <p:cNvPr id="23" name="Content Placeholder 9">
            <a:extLst>
              <a:ext uri="{FF2B5EF4-FFF2-40B4-BE49-F238E27FC236}">
                <a16:creationId xmlns:a16="http://schemas.microsoft.com/office/drawing/2014/main" id="{6CE1AEDC-9017-4B1E-8177-CAE5155B5A36}"/>
              </a:ext>
            </a:extLst>
          </p:cNvPr>
          <p:cNvSpPr>
            <a:spLocks noGrp="1"/>
          </p:cNvSpPr>
          <p:nvPr>
            <p:ph sz="quarter" idx="19" hasCustomPrompt="1"/>
          </p:nvPr>
        </p:nvSpPr>
        <p:spPr>
          <a:xfrm>
            <a:off x="9200264" y="3134334"/>
            <a:ext cx="2313357" cy="3085798"/>
          </a:xfrm>
          <a:prstGeom prst="roundRect">
            <a:avLst>
              <a:gd name="adj" fmla="val 6053"/>
            </a:avLst>
          </a:prstGeom>
          <a:solidFill>
            <a:srgbClr val="03597F"/>
          </a:solidFill>
          <a:ln>
            <a:noFill/>
          </a:ln>
        </p:spPr>
        <p:txBody>
          <a:bodyPr/>
          <a:lstStyle>
            <a:lvl1pPr marL="0" indent="0">
              <a:buNone/>
              <a:defRPr sz="1600">
                <a:solidFill>
                  <a:schemeClr val="bg1"/>
                </a:solidFill>
              </a:defRPr>
            </a:lvl1pPr>
            <a:lvl2pPr indent="0">
              <a:buNone/>
              <a:defRPr/>
            </a:lvl2pPr>
            <a:lvl3pPr indent="0">
              <a:buNone/>
              <a:defRPr/>
            </a:lvl3pPr>
            <a:lvl4pPr indent="0">
              <a:buNone/>
              <a:defRPr/>
            </a:lvl4pPr>
            <a:lvl5pPr indent="0">
              <a:buNone/>
              <a:defRPr/>
            </a:lvl5pPr>
          </a:lstStyle>
          <a:p>
            <a:pPr lvl="0"/>
            <a:r>
              <a:rPr lang="en-US" dirty="0"/>
              <a:t>Place your content here</a:t>
            </a:r>
          </a:p>
        </p:txBody>
      </p:sp>
      <p:sp>
        <p:nvSpPr>
          <p:cNvPr id="28" name="Picture Placeholder 21"/>
          <p:cNvSpPr>
            <a:spLocks noGrp="1"/>
          </p:cNvSpPr>
          <p:nvPr>
            <p:ph type="pic" sz="quarter" idx="23"/>
          </p:nvPr>
        </p:nvSpPr>
        <p:spPr>
          <a:xfrm>
            <a:off x="1055188" y="977932"/>
            <a:ext cx="1596066" cy="1596066"/>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8575">
            <a:solidFill>
              <a:srgbClr val="03597F"/>
            </a:solidFill>
          </a:ln>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a:solidFill>
                  <a:srgbClr val="7030A0"/>
                </a:solidFill>
              </a:defRPr>
            </a:lvl1pPr>
          </a:lstStyle>
          <a:p>
            <a:r>
              <a:rPr lang="en-US"/>
              <a:t>Click icon to add picture</a:t>
            </a:r>
            <a:endParaRPr lang="en-GB" dirty="0"/>
          </a:p>
        </p:txBody>
      </p:sp>
      <p:sp>
        <p:nvSpPr>
          <p:cNvPr id="29" name="Picture Placeholder 21"/>
          <p:cNvSpPr>
            <a:spLocks noGrp="1"/>
          </p:cNvSpPr>
          <p:nvPr>
            <p:ph type="pic" sz="quarter" idx="24"/>
          </p:nvPr>
        </p:nvSpPr>
        <p:spPr>
          <a:xfrm>
            <a:off x="6727619" y="977932"/>
            <a:ext cx="1596066" cy="1596066"/>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28575">
            <a:solidFill>
              <a:srgbClr val="03597F"/>
            </a:solidFill>
          </a:ln>
        </p:spPr>
        <p:txBody>
          <a:bodyPr/>
          <a:lstStyle>
            <a:lvl1pPr marL="0" indent="0">
              <a:buNone/>
              <a:defRPr sz="1000">
                <a:noFill/>
              </a:defRPr>
            </a:lvl1pPr>
          </a:lstStyle>
          <a:p>
            <a:r>
              <a:rPr lang="en-US"/>
              <a:t>Click icon to add picture</a:t>
            </a:r>
            <a:endParaRPr lang="en-GB" dirty="0"/>
          </a:p>
        </p:txBody>
      </p:sp>
      <p:sp>
        <p:nvSpPr>
          <p:cNvPr id="30" name="Picture Placeholder 21"/>
          <p:cNvSpPr>
            <a:spLocks noGrp="1"/>
          </p:cNvSpPr>
          <p:nvPr>
            <p:ph type="pic" sz="quarter" idx="25"/>
          </p:nvPr>
        </p:nvSpPr>
        <p:spPr>
          <a:xfrm>
            <a:off x="3892697" y="977932"/>
            <a:ext cx="1596066" cy="1596066"/>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95C11F"/>
            </a:solidFill>
          </a:ln>
        </p:spPr>
        <p:txBody>
          <a:bodyPr/>
          <a:lstStyle>
            <a:lvl1pPr marL="0" indent="0">
              <a:buNone/>
              <a:defRPr sz="1000">
                <a:noFill/>
              </a:defRPr>
            </a:lvl1pPr>
          </a:lstStyle>
          <a:p>
            <a:r>
              <a:rPr lang="en-US"/>
              <a:t>Click icon to add picture</a:t>
            </a:r>
            <a:endParaRPr lang="en-GB" dirty="0"/>
          </a:p>
        </p:txBody>
      </p:sp>
      <p:sp>
        <p:nvSpPr>
          <p:cNvPr id="31" name="Picture Placeholder 21"/>
          <p:cNvSpPr>
            <a:spLocks noGrp="1"/>
          </p:cNvSpPr>
          <p:nvPr>
            <p:ph type="pic" sz="quarter" idx="26"/>
          </p:nvPr>
        </p:nvSpPr>
        <p:spPr>
          <a:xfrm>
            <a:off x="9558909" y="977932"/>
            <a:ext cx="1596066" cy="1596066"/>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w="28575">
            <a:solidFill>
              <a:srgbClr val="95C11F"/>
            </a:solidFill>
          </a:ln>
        </p:spPr>
        <p:txBody>
          <a:bodyPr/>
          <a:lstStyle>
            <a:lvl1pPr marL="0" indent="0">
              <a:buNone/>
              <a:defRPr sz="1000">
                <a:noFill/>
              </a:defRPr>
            </a:lvl1pPr>
          </a:lstStyle>
          <a:p>
            <a:r>
              <a:rPr lang="en-US"/>
              <a:t>Click icon to add picture</a:t>
            </a:r>
            <a:endParaRPr lang="en-GB" dirty="0"/>
          </a:p>
        </p:txBody>
      </p:sp>
      <p:pic>
        <p:nvPicPr>
          <p:cNvPr id="15" name="Picture 1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6358467"/>
            <a:ext cx="12192001" cy="499533"/>
          </a:xfrm>
          <a:prstGeom prst="rect">
            <a:avLst/>
          </a:prstGeom>
        </p:spPr>
      </p:pic>
    </p:spTree>
    <p:extLst>
      <p:ext uri="{BB962C8B-B14F-4D97-AF65-F5344CB8AC3E}">
        <p14:creationId xmlns:p14="http://schemas.microsoft.com/office/powerpoint/2010/main" val="17575708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INAL Thank you slid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096750" cy="6858000"/>
          </a:xfrm>
          <a:prstGeom prst="rect">
            <a:avLst/>
          </a:prstGeom>
        </p:spPr>
      </p:pic>
      <p:sp>
        <p:nvSpPr>
          <p:cNvPr id="3" name="Text Placeholder 2"/>
          <p:cNvSpPr>
            <a:spLocks noGrp="1"/>
          </p:cNvSpPr>
          <p:nvPr>
            <p:ph type="body" sz="quarter" idx="10" hasCustomPrompt="1"/>
          </p:nvPr>
        </p:nvSpPr>
        <p:spPr>
          <a:xfrm>
            <a:off x="7831424" y="622781"/>
            <a:ext cx="3027998" cy="1433777"/>
          </a:xfrm>
          <a:prstGeom prst="rect">
            <a:avLst/>
          </a:prstGeom>
        </p:spPr>
        <p:txBody>
          <a:bodyPr/>
          <a:lstStyle>
            <a:lvl1pPr marL="0" indent="0" algn="l">
              <a:buNone/>
              <a:defRPr sz="1600" b="0" baseline="0">
                <a:solidFill>
                  <a:srgbClr val="03597F"/>
                </a:solidFill>
              </a:defRPr>
            </a:lvl1pPr>
          </a:lstStyle>
          <a:p>
            <a:pPr lvl="0"/>
            <a:r>
              <a:rPr lang="en-GB" noProof="0" dirty="0"/>
              <a:t>Add Speaker Contact</a:t>
            </a:r>
            <a:endParaRPr lang="sk-SK" noProof="0" dirty="0"/>
          </a:p>
        </p:txBody>
      </p:sp>
      <p:pic>
        <p:nvPicPr>
          <p:cNvPr id="5" name="Picture 4" descr="Logo, icon&#10;&#10;Description automatically generated">
            <a:extLst>
              <a:ext uri="{FF2B5EF4-FFF2-40B4-BE49-F238E27FC236}">
                <a16:creationId xmlns:a16="http://schemas.microsoft.com/office/drawing/2014/main" id="{CA39CDED-64ED-41D8-A0AF-97A8D6D1AE3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8838" t="-38838" r="-38838" b="-38838"/>
          <a:stretch/>
        </p:blipFill>
        <p:spPr>
          <a:xfrm>
            <a:off x="7831424" y="2590124"/>
            <a:ext cx="831532" cy="831532"/>
          </a:xfrm>
          <a:prstGeom prst="rect">
            <a:avLst/>
          </a:prstGeom>
        </p:spPr>
      </p:pic>
      <p:pic>
        <p:nvPicPr>
          <p:cNvPr id="7" name="Picture 6"/>
          <p:cNvPicPr>
            <a:picLocks noChangeAspect="1"/>
          </p:cNvPicPr>
          <p:nvPr userDrawn="1"/>
        </p:nvPicPr>
        <p:blipFill rotWithShape="1">
          <a:blip r:embed="rId4" cstate="print">
            <a:extLst>
              <a:ext uri="{28A0092B-C50C-407E-A947-70E740481C1C}">
                <a14:useLocalDpi xmlns:a14="http://schemas.microsoft.com/office/drawing/2010/main" val="0"/>
              </a:ext>
            </a:extLst>
          </a:blip>
          <a:srcRect l="-40884" t="-40884" r="-40884" b="-40884"/>
          <a:stretch/>
        </p:blipFill>
        <p:spPr>
          <a:xfrm>
            <a:off x="7831424" y="3141903"/>
            <a:ext cx="850679" cy="850679"/>
          </a:xfrm>
          <a:prstGeom prst="rect">
            <a:avLst/>
          </a:prstGeom>
        </p:spPr>
      </p:pic>
      <p:sp>
        <p:nvSpPr>
          <p:cNvPr id="8" name="TextBox 7"/>
          <p:cNvSpPr txBox="1"/>
          <p:nvPr userDrawn="1"/>
        </p:nvSpPr>
        <p:spPr>
          <a:xfrm>
            <a:off x="8662955" y="2836613"/>
            <a:ext cx="2048893" cy="338554"/>
          </a:xfrm>
          <a:prstGeom prst="rect">
            <a:avLst/>
          </a:prstGeom>
          <a:noFill/>
        </p:spPr>
        <p:txBody>
          <a:bodyPr wrap="square" rtlCol="0">
            <a:spAutoFit/>
          </a:bodyPr>
          <a:lstStyle/>
          <a:p>
            <a:r>
              <a:rPr lang="en-GB" sz="1600" b="1" dirty="0">
                <a:solidFill>
                  <a:srgbClr val="03597F"/>
                </a:solidFill>
              </a:rPr>
              <a:t>@H2020_OPTAIN</a:t>
            </a:r>
          </a:p>
        </p:txBody>
      </p:sp>
      <p:sp>
        <p:nvSpPr>
          <p:cNvPr id="9" name="TextBox 8"/>
          <p:cNvSpPr txBox="1"/>
          <p:nvPr userDrawn="1"/>
        </p:nvSpPr>
        <p:spPr>
          <a:xfrm>
            <a:off x="8662956" y="3397965"/>
            <a:ext cx="2048892" cy="338554"/>
          </a:xfrm>
          <a:prstGeom prst="rect">
            <a:avLst/>
          </a:prstGeom>
          <a:noFill/>
        </p:spPr>
        <p:txBody>
          <a:bodyPr wrap="square" rtlCol="0">
            <a:spAutoFit/>
          </a:bodyPr>
          <a:lstStyle/>
          <a:p>
            <a:r>
              <a:rPr lang="en-GB" sz="1600" b="1" dirty="0">
                <a:solidFill>
                  <a:srgbClr val="03597F"/>
                </a:solidFill>
              </a:rPr>
              <a:t>@H2020OPTAIN</a:t>
            </a:r>
          </a:p>
        </p:txBody>
      </p:sp>
      <p:sp>
        <p:nvSpPr>
          <p:cNvPr id="11" name="TextBox 10"/>
          <p:cNvSpPr txBox="1"/>
          <p:nvPr userDrawn="1"/>
        </p:nvSpPr>
        <p:spPr>
          <a:xfrm>
            <a:off x="8291148" y="3980583"/>
            <a:ext cx="2362200" cy="369332"/>
          </a:xfrm>
          <a:prstGeom prst="rect">
            <a:avLst/>
          </a:prstGeom>
          <a:noFill/>
        </p:spPr>
        <p:txBody>
          <a:bodyPr wrap="square" rtlCol="0">
            <a:spAutoFit/>
          </a:bodyPr>
          <a:lstStyle/>
          <a:p>
            <a:r>
              <a:rPr lang="en-GB" b="1" dirty="0">
                <a:solidFill>
                  <a:srgbClr val="95C11F"/>
                </a:solidFill>
              </a:rPr>
              <a:t>WWW.OPTAIN.EU</a:t>
            </a:r>
          </a:p>
        </p:txBody>
      </p:sp>
      <p:sp>
        <p:nvSpPr>
          <p:cNvPr id="12" name="Rounded Rectangle 11"/>
          <p:cNvSpPr/>
          <p:nvPr userDrawn="1"/>
        </p:nvSpPr>
        <p:spPr>
          <a:xfrm>
            <a:off x="8662955" y="4539943"/>
            <a:ext cx="1553593" cy="1538003"/>
          </a:xfrm>
          <a:prstGeom prst="roundRect">
            <a:avLst>
              <a:gd name="adj" fmla="val 4458"/>
            </a:avLst>
          </a:prstGeom>
          <a:solidFill>
            <a:srgbClr val="0F587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3597F"/>
              </a:solidFill>
            </a:endParaRPr>
          </a:p>
        </p:txBody>
      </p:sp>
      <p:pic>
        <p:nvPicPr>
          <p:cNvPr id="13" name="Picture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745559" y="4612859"/>
            <a:ext cx="1387257" cy="1387257"/>
          </a:xfrm>
          <a:prstGeom prst="rect">
            <a:avLst/>
          </a:prstGeom>
        </p:spPr>
      </p:pic>
      <p:sp>
        <p:nvSpPr>
          <p:cNvPr id="14" name="Text Placeholder 2"/>
          <p:cNvSpPr>
            <a:spLocks noGrp="1"/>
          </p:cNvSpPr>
          <p:nvPr>
            <p:ph type="body" sz="quarter" idx="11" hasCustomPrompt="1"/>
          </p:nvPr>
        </p:nvSpPr>
        <p:spPr>
          <a:xfrm>
            <a:off x="1362890" y="2460445"/>
            <a:ext cx="3217576" cy="2213594"/>
          </a:xfrm>
          <a:prstGeom prst="rect">
            <a:avLst/>
          </a:prstGeom>
        </p:spPr>
        <p:txBody>
          <a:bodyPr/>
          <a:lstStyle>
            <a:lvl1pPr marL="0" indent="0" algn="ctr">
              <a:buNone/>
              <a:defRPr sz="4400" b="1" baseline="0">
                <a:solidFill>
                  <a:schemeClr val="bg1"/>
                </a:solidFill>
              </a:defRPr>
            </a:lvl1pPr>
          </a:lstStyle>
          <a:p>
            <a:pPr lvl="0"/>
            <a:r>
              <a:rPr lang="en-GB" noProof="0" dirty="0"/>
              <a:t>Thank you</a:t>
            </a:r>
          </a:p>
          <a:p>
            <a:pPr lvl="0"/>
            <a:r>
              <a:rPr lang="en-GB" noProof="0" dirty="0"/>
              <a:t>for your</a:t>
            </a:r>
          </a:p>
          <a:p>
            <a:pPr lvl="0"/>
            <a:r>
              <a:rPr lang="en-GB" noProof="0" dirty="0"/>
              <a:t>attention!</a:t>
            </a:r>
          </a:p>
        </p:txBody>
      </p:sp>
    </p:spTree>
    <p:extLst>
      <p:ext uri="{BB962C8B-B14F-4D97-AF65-F5344CB8AC3E}">
        <p14:creationId xmlns:p14="http://schemas.microsoft.com/office/powerpoint/2010/main" val="2858729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ackground slide double content">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C6331933-7C40-4ED5-BEFF-C46C9079845A}"/>
              </a:ext>
            </a:extLst>
          </p:cNvPr>
          <p:cNvSpPr>
            <a:spLocks noGrp="1"/>
          </p:cNvSpPr>
          <p:nvPr>
            <p:ph type="body" sz="quarter" idx="10" hasCustomPrompt="1"/>
          </p:nvPr>
        </p:nvSpPr>
        <p:spPr>
          <a:xfrm>
            <a:off x="498475" y="405680"/>
            <a:ext cx="1736725" cy="638030"/>
          </a:xfrm>
          <a:prstGeom prst="rect">
            <a:avLst/>
          </a:prstGeom>
        </p:spPr>
        <p:txBody>
          <a:bodyPr/>
          <a:lstStyle>
            <a:lvl1pPr marL="0" indent="0">
              <a:buNone/>
              <a:defRPr sz="2800" b="1">
                <a:solidFill>
                  <a:srgbClr val="95C11F"/>
                </a:solidFill>
              </a:defRPr>
            </a:lvl1pPr>
            <a:lvl2pPr>
              <a:buNone/>
              <a:defRPr/>
            </a:lvl2pPr>
            <a:lvl3pPr>
              <a:buNone/>
              <a:defRPr/>
            </a:lvl3pPr>
            <a:lvl4pPr>
              <a:buNone/>
              <a:defRPr/>
            </a:lvl4pPr>
            <a:lvl5pPr>
              <a:buNone/>
              <a:defRPr/>
            </a:lvl5pPr>
          </a:lstStyle>
          <a:p>
            <a:pPr lvl="0"/>
            <a:r>
              <a:rPr lang="en-US" dirty="0"/>
              <a:t>Title</a:t>
            </a:r>
          </a:p>
        </p:txBody>
      </p:sp>
      <p:sp>
        <p:nvSpPr>
          <p:cNvPr id="6" name="Content Placeholder 2">
            <a:extLst>
              <a:ext uri="{FF2B5EF4-FFF2-40B4-BE49-F238E27FC236}">
                <a16:creationId xmlns:a16="http://schemas.microsoft.com/office/drawing/2014/main" id="{941FBE2D-3250-42C8-B2C7-D71BAD2EDF9B}"/>
              </a:ext>
            </a:extLst>
          </p:cNvPr>
          <p:cNvSpPr>
            <a:spLocks noGrp="1"/>
          </p:cNvSpPr>
          <p:nvPr>
            <p:ph sz="quarter" idx="13" hasCustomPrompt="1"/>
          </p:nvPr>
        </p:nvSpPr>
        <p:spPr>
          <a:xfrm>
            <a:off x="264317" y="1350328"/>
            <a:ext cx="5545933" cy="4879021"/>
          </a:xfrm>
          <a:prstGeom prst="roundRect">
            <a:avLst>
              <a:gd name="adj" fmla="val 3131"/>
            </a:avLst>
          </a:prstGeom>
        </p:spPr>
        <p:txBody>
          <a:bodyPr/>
          <a:lstStyle>
            <a:lvl1pPr marL="0" indent="0">
              <a:buNone/>
              <a:defRPr sz="1800">
                <a:solidFill>
                  <a:srgbClr val="03597F"/>
                </a:solidFill>
              </a:defRPr>
            </a:lvl1pPr>
            <a:lvl2pPr>
              <a:buNone/>
              <a:defRPr/>
            </a:lvl2pPr>
            <a:lvl3pPr>
              <a:buNone/>
              <a:defRPr/>
            </a:lvl3pPr>
            <a:lvl4pPr>
              <a:buNone/>
              <a:defRPr/>
            </a:lvl4pPr>
            <a:lvl5pPr>
              <a:buNone/>
              <a:defRPr/>
            </a:lvl5pPr>
          </a:lstStyle>
          <a:p>
            <a:pPr lvl="0"/>
            <a:r>
              <a:rPr lang="en-US" dirty="0"/>
              <a:t>Place your content here</a:t>
            </a:r>
          </a:p>
        </p:txBody>
      </p:sp>
      <p:sp>
        <p:nvSpPr>
          <p:cNvPr id="9" name="Content Placeholder 2">
            <a:extLst>
              <a:ext uri="{FF2B5EF4-FFF2-40B4-BE49-F238E27FC236}">
                <a16:creationId xmlns:a16="http://schemas.microsoft.com/office/drawing/2014/main" id="{941FBE2D-3250-42C8-B2C7-D71BAD2EDF9B}"/>
              </a:ext>
            </a:extLst>
          </p:cNvPr>
          <p:cNvSpPr>
            <a:spLocks noGrp="1"/>
          </p:cNvSpPr>
          <p:nvPr>
            <p:ph sz="quarter" idx="14" hasCustomPrompt="1"/>
          </p:nvPr>
        </p:nvSpPr>
        <p:spPr>
          <a:xfrm>
            <a:off x="6227100" y="1350327"/>
            <a:ext cx="5545933" cy="4879021"/>
          </a:xfrm>
          <a:prstGeom prst="roundRect">
            <a:avLst>
              <a:gd name="adj" fmla="val 3131"/>
            </a:avLst>
          </a:prstGeom>
          <a:noFill/>
        </p:spPr>
        <p:txBody>
          <a:bodyPr/>
          <a:lstStyle>
            <a:lvl1pPr marL="0" indent="0">
              <a:buNone/>
              <a:defRPr sz="1800">
                <a:solidFill>
                  <a:srgbClr val="03597F"/>
                </a:solidFill>
              </a:defRPr>
            </a:lvl1pPr>
            <a:lvl2pPr>
              <a:buNone/>
              <a:defRPr/>
            </a:lvl2pPr>
            <a:lvl3pPr>
              <a:buNone/>
              <a:defRPr/>
            </a:lvl3pPr>
            <a:lvl4pPr>
              <a:buNone/>
              <a:defRPr/>
            </a:lvl4pPr>
            <a:lvl5pPr>
              <a:buNone/>
              <a:defRPr/>
            </a:lvl5pPr>
          </a:lstStyle>
          <a:p>
            <a:pPr lvl="0"/>
            <a:r>
              <a:rPr lang="en-US" dirty="0"/>
              <a:t>Place your content here</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6358467"/>
            <a:ext cx="12192001" cy="499533"/>
          </a:xfrm>
          <a:prstGeom prst="rect">
            <a:avLst/>
          </a:prstGeom>
        </p:spPr>
      </p:pic>
    </p:spTree>
    <p:extLst>
      <p:ext uri="{BB962C8B-B14F-4D97-AF65-F5344CB8AC3E}">
        <p14:creationId xmlns:p14="http://schemas.microsoft.com/office/powerpoint/2010/main" val="221236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ckground slide white pattern">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29" y="0"/>
            <a:ext cx="12183539" cy="6858000"/>
          </a:xfrm>
          <a:prstGeom prst="rect">
            <a:avLst/>
          </a:prstGeom>
        </p:spPr>
      </p:pic>
      <p:sp>
        <p:nvSpPr>
          <p:cNvPr id="4" name="Text Placeholder 7">
            <a:extLst>
              <a:ext uri="{FF2B5EF4-FFF2-40B4-BE49-F238E27FC236}">
                <a16:creationId xmlns:a16="http://schemas.microsoft.com/office/drawing/2014/main" id="{32080870-6E56-4CD0-9355-1FACBAA5A00C}"/>
              </a:ext>
            </a:extLst>
          </p:cNvPr>
          <p:cNvSpPr>
            <a:spLocks noGrp="1"/>
          </p:cNvSpPr>
          <p:nvPr>
            <p:ph type="body" sz="quarter" idx="10" hasCustomPrompt="1"/>
          </p:nvPr>
        </p:nvSpPr>
        <p:spPr>
          <a:xfrm>
            <a:off x="498475" y="405680"/>
            <a:ext cx="1736725" cy="638030"/>
          </a:xfrm>
          <a:prstGeom prst="rect">
            <a:avLst/>
          </a:prstGeom>
        </p:spPr>
        <p:txBody>
          <a:bodyPr/>
          <a:lstStyle>
            <a:lvl1pPr marL="0" indent="0">
              <a:buNone/>
              <a:defRPr sz="2800" b="1">
                <a:solidFill>
                  <a:srgbClr val="95C11F"/>
                </a:solidFill>
              </a:defRPr>
            </a:lvl1pPr>
            <a:lvl2pPr>
              <a:buNone/>
              <a:defRPr/>
            </a:lvl2pPr>
            <a:lvl3pPr>
              <a:buNone/>
              <a:defRPr/>
            </a:lvl3pPr>
            <a:lvl4pPr>
              <a:buNone/>
              <a:defRPr/>
            </a:lvl4pPr>
            <a:lvl5pPr>
              <a:buNone/>
              <a:defRPr/>
            </a:lvl5pPr>
          </a:lstStyle>
          <a:p>
            <a:pPr lvl="0"/>
            <a:r>
              <a:rPr lang="en-US" dirty="0"/>
              <a:t>Title</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6358467"/>
            <a:ext cx="12192001" cy="499533"/>
          </a:xfrm>
          <a:prstGeom prst="rect">
            <a:avLst/>
          </a:prstGeom>
        </p:spPr>
      </p:pic>
    </p:spTree>
    <p:extLst>
      <p:ext uri="{BB962C8B-B14F-4D97-AF65-F5344CB8AC3E}">
        <p14:creationId xmlns:p14="http://schemas.microsoft.com/office/powerpoint/2010/main" val="364740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Background slide white pattern double conten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29" y="0"/>
            <a:ext cx="12183539" cy="6858000"/>
          </a:xfrm>
          <a:prstGeom prst="rect">
            <a:avLst/>
          </a:prstGeom>
        </p:spPr>
      </p:pic>
      <p:sp>
        <p:nvSpPr>
          <p:cNvPr id="4" name="Text Placeholder 7">
            <a:extLst>
              <a:ext uri="{FF2B5EF4-FFF2-40B4-BE49-F238E27FC236}">
                <a16:creationId xmlns:a16="http://schemas.microsoft.com/office/drawing/2014/main" id="{32080870-6E56-4CD0-9355-1FACBAA5A00C}"/>
              </a:ext>
            </a:extLst>
          </p:cNvPr>
          <p:cNvSpPr>
            <a:spLocks noGrp="1"/>
          </p:cNvSpPr>
          <p:nvPr>
            <p:ph type="body" sz="quarter" idx="10" hasCustomPrompt="1"/>
          </p:nvPr>
        </p:nvSpPr>
        <p:spPr>
          <a:xfrm>
            <a:off x="498475" y="405680"/>
            <a:ext cx="1736725" cy="638030"/>
          </a:xfrm>
          <a:prstGeom prst="rect">
            <a:avLst/>
          </a:prstGeom>
        </p:spPr>
        <p:txBody>
          <a:bodyPr/>
          <a:lstStyle>
            <a:lvl1pPr marL="0" indent="0">
              <a:buNone/>
              <a:defRPr sz="2800" b="1">
                <a:solidFill>
                  <a:srgbClr val="95C11F"/>
                </a:solidFill>
              </a:defRPr>
            </a:lvl1pPr>
            <a:lvl2pPr>
              <a:buNone/>
              <a:defRPr/>
            </a:lvl2pPr>
            <a:lvl3pPr>
              <a:buNone/>
              <a:defRPr/>
            </a:lvl3pPr>
            <a:lvl4pPr>
              <a:buNone/>
              <a:defRPr/>
            </a:lvl4pPr>
            <a:lvl5pPr>
              <a:buNone/>
              <a:defRPr/>
            </a:lvl5pPr>
          </a:lstStyle>
          <a:p>
            <a:pPr lvl="0"/>
            <a:r>
              <a:rPr lang="en-US" dirty="0"/>
              <a:t>Title</a:t>
            </a:r>
          </a:p>
        </p:txBody>
      </p:sp>
      <p:sp>
        <p:nvSpPr>
          <p:cNvPr id="9" name="Content Placeholder 2">
            <a:extLst>
              <a:ext uri="{FF2B5EF4-FFF2-40B4-BE49-F238E27FC236}">
                <a16:creationId xmlns:a16="http://schemas.microsoft.com/office/drawing/2014/main" id="{941FBE2D-3250-42C8-B2C7-D71BAD2EDF9B}"/>
              </a:ext>
            </a:extLst>
          </p:cNvPr>
          <p:cNvSpPr>
            <a:spLocks noGrp="1"/>
          </p:cNvSpPr>
          <p:nvPr>
            <p:ph sz="quarter" idx="13" hasCustomPrompt="1"/>
          </p:nvPr>
        </p:nvSpPr>
        <p:spPr>
          <a:xfrm>
            <a:off x="264317" y="1350328"/>
            <a:ext cx="5545933" cy="4879021"/>
          </a:xfrm>
          <a:prstGeom prst="roundRect">
            <a:avLst>
              <a:gd name="adj" fmla="val 3131"/>
            </a:avLst>
          </a:prstGeom>
        </p:spPr>
        <p:txBody>
          <a:bodyPr/>
          <a:lstStyle>
            <a:lvl1pPr marL="0" indent="0">
              <a:buNone/>
              <a:defRPr sz="1800">
                <a:solidFill>
                  <a:srgbClr val="03597F"/>
                </a:solidFill>
              </a:defRPr>
            </a:lvl1pPr>
            <a:lvl2pPr>
              <a:buNone/>
              <a:defRPr/>
            </a:lvl2pPr>
            <a:lvl3pPr>
              <a:buNone/>
              <a:defRPr/>
            </a:lvl3pPr>
            <a:lvl4pPr>
              <a:buNone/>
              <a:defRPr/>
            </a:lvl4pPr>
            <a:lvl5pPr>
              <a:buNone/>
              <a:defRPr/>
            </a:lvl5pPr>
          </a:lstStyle>
          <a:p>
            <a:pPr lvl="0"/>
            <a:r>
              <a:rPr lang="en-US" dirty="0"/>
              <a:t>Place your content here</a:t>
            </a:r>
          </a:p>
        </p:txBody>
      </p:sp>
      <p:sp>
        <p:nvSpPr>
          <p:cNvPr id="11" name="Content Placeholder 2">
            <a:extLst>
              <a:ext uri="{FF2B5EF4-FFF2-40B4-BE49-F238E27FC236}">
                <a16:creationId xmlns:a16="http://schemas.microsoft.com/office/drawing/2014/main" id="{941FBE2D-3250-42C8-B2C7-D71BAD2EDF9B}"/>
              </a:ext>
            </a:extLst>
          </p:cNvPr>
          <p:cNvSpPr>
            <a:spLocks noGrp="1"/>
          </p:cNvSpPr>
          <p:nvPr>
            <p:ph sz="quarter" idx="14" hasCustomPrompt="1"/>
          </p:nvPr>
        </p:nvSpPr>
        <p:spPr>
          <a:xfrm>
            <a:off x="6227100" y="1350327"/>
            <a:ext cx="5545933" cy="4879021"/>
          </a:xfrm>
          <a:prstGeom prst="roundRect">
            <a:avLst>
              <a:gd name="adj" fmla="val 3131"/>
            </a:avLst>
          </a:prstGeom>
          <a:solidFill>
            <a:schemeClr val="bg1"/>
          </a:solidFill>
        </p:spPr>
        <p:txBody>
          <a:bodyPr/>
          <a:lstStyle>
            <a:lvl1pPr marL="0" indent="0">
              <a:buNone/>
              <a:defRPr sz="1800">
                <a:solidFill>
                  <a:srgbClr val="03597F"/>
                </a:solidFill>
              </a:defRPr>
            </a:lvl1pPr>
            <a:lvl2pPr>
              <a:buNone/>
              <a:defRPr/>
            </a:lvl2pPr>
            <a:lvl3pPr>
              <a:buNone/>
              <a:defRPr/>
            </a:lvl3pPr>
            <a:lvl4pPr>
              <a:buNone/>
              <a:defRPr/>
            </a:lvl4pPr>
            <a:lvl5pPr>
              <a:buNone/>
              <a:defRPr/>
            </a:lvl5pPr>
          </a:lstStyle>
          <a:p>
            <a:pPr lvl="0"/>
            <a:r>
              <a:rPr lang="en-US" dirty="0"/>
              <a:t>Place your content here</a:t>
            </a: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6358467"/>
            <a:ext cx="12192001" cy="499533"/>
          </a:xfrm>
          <a:prstGeom prst="rect">
            <a:avLst/>
          </a:prstGeom>
        </p:spPr>
      </p:pic>
    </p:spTree>
    <p:extLst>
      <p:ext uri="{BB962C8B-B14F-4D97-AF65-F5344CB8AC3E}">
        <p14:creationId xmlns:p14="http://schemas.microsoft.com/office/powerpoint/2010/main" val="363327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ackground slide blue pattern">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15" y="0"/>
            <a:ext cx="12187769" cy="6858000"/>
          </a:xfrm>
          <a:prstGeom prst="rect">
            <a:avLst/>
          </a:prstGeom>
        </p:spPr>
      </p:pic>
      <p:sp>
        <p:nvSpPr>
          <p:cNvPr id="4" name="Text Placeholder 7">
            <a:extLst>
              <a:ext uri="{FF2B5EF4-FFF2-40B4-BE49-F238E27FC236}">
                <a16:creationId xmlns:a16="http://schemas.microsoft.com/office/drawing/2014/main" id="{32080870-6E56-4CD0-9355-1FACBAA5A00C}"/>
              </a:ext>
            </a:extLst>
          </p:cNvPr>
          <p:cNvSpPr>
            <a:spLocks noGrp="1"/>
          </p:cNvSpPr>
          <p:nvPr>
            <p:ph type="body" sz="quarter" idx="10" hasCustomPrompt="1"/>
          </p:nvPr>
        </p:nvSpPr>
        <p:spPr>
          <a:xfrm>
            <a:off x="498475" y="405680"/>
            <a:ext cx="1736725" cy="638030"/>
          </a:xfrm>
          <a:prstGeom prst="rect">
            <a:avLst/>
          </a:prstGeom>
        </p:spPr>
        <p:txBody>
          <a:bodyPr/>
          <a:lstStyle>
            <a:lvl1pPr marL="0" indent="0">
              <a:buNone/>
              <a:defRPr sz="2800" b="1">
                <a:solidFill>
                  <a:srgbClr val="95C11F"/>
                </a:solidFill>
              </a:defRPr>
            </a:lvl1pPr>
            <a:lvl2pPr>
              <a:buNone/>
              <a:defRPr/>
            </a:lvl2pPr>
            <a:lvl3pPr>
              <a:buNone/>
              <a:defRPr/>
            </a:lvl3pPr>
            <a:lvl4pPr>
              <a:buNone/>
              <a:defRPr/>
            </a:lvl4pPr>
            <a:lvl5pPr>
              <a:buNone/>
              <a:defRPr/>
            </a:lvl5pPr>
          </a:lstStyle>
          <a:p>
            <a:pPr lvl="0"/>
            <a:r>
              <a:rPr lang="en-US" dirty="0"/>
              <a:t>Title</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6358467"/>
            <a:ext cx="12192001" cy="499533"/>
          </a:xfrm>
          <a:prstGeom prst="rect">
            <a:avLst/>
          </a:prstGeom>
        </p:spPr>
      </p:pic>
    </p:spTree>
    <p:extLst>
      <p:ext uri="{BB962C8B-B14F-4D97-AF65-F5344CB8AC3E}">
        <p14:creationId xmlns:p14="http://schemas.microsoft.com/office/powerpoint/2010/main" val="235405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Background slide blue pattern double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15" y="0"/>
            <a:ext cx="12187769" cy="6858000"/>
          </a:xfrm>
          <a:prstGeom prst="rect">
            <a:avLst/>
          </a:prstGeom>
        </p:spPr>
      </p:pic>
      <p:sp>
        <p:nvSpPr>
          <p:cNvPr id="4" name="Text Placeholder 7">
            <a:extLst>
              <a:ext uri="{FF2B5EF4-FFF2-40B4-BE49-F238E27FC236}">
                <a16:creationId xmlns:a16="http://schemas.microsoft.com/office/drawing/2014/main" id="{32080870-6E56-4CD0-9355-1FACBAA5A00C}"/>
              </a:ext>
            </a:extLst>
          </p:cNvPr>
          <p:cNvSpPr>
            <a:spLocks noGrp="1"/>
          </p:cNvSpPr>
          <p:nvPr>
            <p:ph type="body" sz="quarter" idx="10" hasCustomPrompt="1"/>
          </p:nvPr>
        </p:nvSpPr>
        <p:spPr>
          <a:xfrm>
            <a:off x="498475" y="405680"/>
            <a:ext cx="1736725" cy="638030"/>
          </a:xfrm>
          <a:prstGeom prst="rect">
            <a:avLst/>
          </a:prstGeom>
        </p:spPr>
        <p:txBody>
          <a:bodyPr/>
          <a:lstStyle>
            <a:lvl1pPr marL="0" indent="0">
              <a:buNone/>
              <a:defRPr sz="2800" b="1">
                <a:solidFill>
                  <a:srgbClr val="95C11F"/>
                </a:solidFill>
              </a:defRPr>
            </a:lvl1pPr>
            <a:lvl2pPr>
              <a:buNone/>
              <a:defRPr/>
            </a:lvl2pPr>
            <a:lvl3pPr>
              <a:buNone/>
              <a:defRPr/>
            </a:lvl3pPr>
            <a:lvl4pPr>
              <a:buNone/>
              <a:defRPr/>
            </a:lvl4pPr>
            <a:lvl5pPr>
              <a:buNone/>
              <a:defRPr/>
            </a:lvl5pPr>
          </a:lstStyle>
          <a:p>
            <a:pPr lvl="0"/>
            <a:r>
              <a:rPr lang="en-US" dirty="0"/>
              <a:t>Title</a:t>
            </a:r>
          </a:p>
        </p:txBody>
      </p:sp>
      <p:sp>
        <p:nvSpPr>
          <p:cNvPr id="9" name="Content Placeholder 2">
            <a:extLst>
              <a:ext uri="{FF2B5EF4-FFF2-40B4-BE49-F238E27FC236}">
                <a16:creationId xmlns:a16="http://schemas.microsoft.com/office/drawing/2014/main" id="{941FBE2D-3250-42C8-B2C7-D71BAD2EDF9B}"/>
              </a:ext>
            </a:extLst>
          </p:cNvPr>
          <p:cNvSpPr>
            <a:spLocks noGrp="1"/>
          </p:cNvSpPr>
          <p:nvPr>
            <p:ph sz="quarter" idx="13" hasCustomPrompt="1"/>
          </p:nvPr>
        </p:nvSpPr>
        <p:spPr>
          <a:xfrm>
            <a:off x="264317" y="1350328"/>
            <a:ext cx="5545933" cy="4879021"/>
          </a:xfrm>
          <a:prstGeom prst="roundRect">
            <a:avLst>
              <a:gd name="adj" fmla="val 3131"/>
            </a:avLst>
          </a:prstGeom>
        </p:spPr>
        <p:txBody>
          <a:bodyPr/>
          <a:lstStyle>
            <a:lvl1pPr marL="0" indent="0">
              <a:buNone/>
              <a:defRPr sz="1800">
                <a:solidFill>
                  <a:schemeClr val="bg1"/>
                </a:solidFill>
              </a:defRPr>
            </a:lvl1pPr>
            <a:lvl2pPr>
              <a:buNone/>
              <a:defRPr/>
            </a:lvl2pPr>
            <a:lvl3pPr>
              <a:buNone/>
              <a:defRPr/>
            </a:lvl3pPr>
            <a:lvl4pPr>
              <a:buNone/>
              <a:defRPr/>
            </a:lvl4pPr>
            <a:lvl5pPr>
              <a:buNone/>
              <a:defRPr/>
            </a:lvl5pPr>
          </a:lstStyle>
          <a:p>
            <a:pPr lvl="0"/>
            <a:r>
              <a:rPr lang="en-US" dirty="0"/>
              <a:t>Place your content here</a:t>
            </a:r>
          </a:p>
        </p:txBody>
      </p:sp>
      <p:sp>
        <p:nvSpPr>
          <p:cNvPr id="11" name="Content Placeholder 2">
            <a:extLst>
              <a:ext uri="{FF2B5EF4-FFF2-40B4-BE49-F238E27FC236}">
                <a16:creationId xmlns:a16="http://schemas.microsoft.com/office/drawing/2014/main" id="{941FBE2D-3250-42C8-B2C7-D71BAD2EDF9B}"/>
              </a:ext>
            </a:extLst>
          </p:cNvPr>
          <p:cNvSpPr>
            <a:spLocks noGrp="1"/>
          </p:cNvSpPr>
          <p:nvPr>
            <p:ph sz="quarter" idx="14" hasCustomPrompt="1"/>
          </p:nvPr>
        </p:nvSpPr>
        <p:spPr>
          <a:xfrm>
            <a:off x="6227100" y="1350327"/>
            <a:ext cx="5545933" cy="4879021"/>
          </a:xfrm>
          <a:prstGeom prst="roundRect">
            <a:avLst>
              <a:gd name="adj" fmla="val 3131"/>
            </a:avLst>
          </a:prstGeom>
          <a:solidFill>
            <a:schemeClr val="bg1"/>
          </a:solidFill>
        </p:spPr>
        <p:txBody>
          <a:bodyPr/>
          <a:lstStyle>
            <a:lvl1pPr marL="0" indent="0">
              <a:buNone/>
              <a:defRPr sz="1800">
                <a:solidFill>
                  <a:srgbClr val="03597F"/>
                </a:solidFill>
              </a:defRPr>
            </a:lvl1pPr>
            <a:lvl2pPr>
              <a:buNone/>
              <a:defRPr/>
            </a:lvl2pPr>
            <a:lvl3pPr>
              <a:buNone/>
              <a:defRPr/>
            </a:lvl3pPr>
            <a:lvl4pPr>
              <a:buNone/>
              <a:defRPr/>
            </a:lvl4pPr>
            <a:lvl5pPr>
              <a:buNone/>
              <a:defRPr/>
            </a:lvl5pPr>
          </a:lstStyle>
          <a:p>
            <a:pPr lvl="0"/>
            <a:r>
              <a:rPr lang="en-US" dirty="0"/>
              <a:t>Place your content here</a:t>
            </a: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6358467"/>
            <a:ext cx="12192001" cy="499533"/>
          </a:xfrm>
          <a:prstGeom prst="rect">
            <a:avLst/>
          </a:prstGeom>
        </p:spPr>
      </p:pic>
    </p:spTree>
    <p:extLst>
      <p:ext uri="{BB962C8B-B14F-4D97-AF65-F5344CB8AC3E}">
        <p14:creationId xmlns:p14="http://schemas.microsoft.com/office/powerpoint/2010/main" val="3177717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ackground slide green pattern">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15" y="0"/>
            <a:ext cx="12187769" cy="6858000"/>
          </a:xfrm>
          <a:prstGeom prst="rect">
            <a:avLst/>
          </a:prstGeom>
        </p:spPr>
      </p:pic>
      <p:sp>
        <p:nvSpPr>
          <p:cNvPr id="4" name="Text Placeholder 7">
            <a:extLst>
              <a:ext uri="{FF2B5EF4-FFF2-40B4-BE49-F238E27FC236}">
                <a16:creationId xmlns:a16="http://schemas.microsoft.com/office/drawing/2014/main" id="{11969B73-801E-4493-AE79-8130937027EB}"/>
              </a:ext>
            </a:extLst>
          </p:cNvPr>
          <p:cNvSpPr>
            <a:spLocks noGrp="1"/>
          </p:cNvSpPr>
          <p:nvPr>
            <p:ph type="body" sz="quarter" idx="10" hasCustomPrompt="1"/>
          </p:nvPr>
        </p:nvSpPr>
        <p:spPr>
          <a:xfrm>
            <a:off x="498475" y="405680"/>
            <a:ext cx="1736725" cy="638030"/>
          </a:xfrm>
          <a:prstGeom prst="rect">
            <a:avLst/>
          </a:prstGeom>
        </p:spPr>
        <p:txBody>
          <a:bodyPr/>
          <a:lstStyle>
            <a:lvl1pPr marL="0" indent="0">
              <a:buNone/>
              <a:defRPr sz="2800" b="1">
                <a:solidFill>
                  <a:srgbClr val="03597F"/>
                </a:solidFill>
              </a:defRPr>
            </a:lvl1pPr>
            <a:lvl2pPr>
              <a:buNone/>
              <a:defRPr/>
            </a:lvl2pPr>
            <a:lvl3pPr>
              <a:buNone/>
              <a:defRPr/>
            </a:lvl3pPr>
            <a:lvl4pPr>
              <a:buNone/>
              <a:defRPr/>
            </a:lvl4pPr>
            <a:lvl5pPr>
              <a:buNone/>
              <a:defRPr/>
            </a:lvl5pPr>
          </a:lstStyle>
          <a:p>
            <a:pPr lvl="0"/>
            <a:r>
              <a:rPr lang="en-US" dirty="0"/>
              <a:t>Title</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6358467"/>
            <a:ext cx="12192001" cy="499533"/>
          </a:xfrm>
          <a:prstGeom prst="rect">
            <a:avLst/>
          </a:prstGeom>
        </p:spPr>
      </p:pic>
    </p:spTree>
    <p:extLst>
      <p:ext uri="{BB962C8B-B14F-4D97-AF65-F5344CB8AC3E}">
        <p14:creationId xmlns:p14="http://schemas.microsoft.com/office/powerpoint/2010/main" val="17802057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Background slide green pattern double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15" y="0"/>
            <a:ext cx="12187769" cy="6858000"/>
          </a:xfrm>
          <a:prstGeom prst="rect">
            <a:avLst/>
          </a:prstGeom>
        </p:spPr>
      </p:pic>
      <p:sp>
        <p:nvSpPr>
          <p:cNvPr id="4" name="Text Placeholder 7">
            <a:extLst>
              <a:ext uri="{FF2B5EF4-FFF2-40B4-BE49-F238E27FC236}">
                <a16:creationId xmlns:a16="http://schemas.microsoft.com/office/drawing/2014/main" id="{11969B73-801E-4493-AE79-8130937027EB}"/>
              </a:ext>
            </a:extLst>
          </p:cNvPr>
          <p:cNvSpPr>
            <a:spLocks noGrp="1"/>
          </p:cNvSpPr>
          <p:nvPr>
            <p:ph type="body" sz="quarter" idx="10" hasCustomPrompt="1"/>
          </p:nvPr>
        </p:nvSpPr>
        <p:spPr>
          <a:xfrm>
            <a:off x="498475" y="405680"/>
            <a:ext cx="1736725" cy="638030"/>
          </a:xfrm>
          <a:prstGeom prst="rect">
            <a:avLst/>
          </a:prstGeom>
        </p:spPr>
        <p:txBody>
          <a:bodyPr/>
          <a:lstStyle>
            <a:lvl1pPr marL="0" indent="0">
              <a:buNone/>
              <a:defRPr sz="2800" b="1">
                <a:solidFill>
                  <a:srgbClr val="03597F"/>
                </a:solidFill>
              </a:defRPr>
            </a:lvl1pPr>
            <a:lvl2pPr>
              <a:buNone/>
              <a:defRPr/>
            </a:lvl2pPr>
            <a:lvl3pPr>
              <a:buNone/>
              <a:defRPr/>
            </a:lvl3pPr>
            <a:lvl4pPr>
              <a:buNone/>
              <a:defRPr/>
            </a:lvl4pPr>
            <a:lvl5pPr>
              <a:buNone/>
              <a:defRPr/>
            </a:lvl5pPr>
          </a:lstStyle>
          <a:p>
            <a:pPr lvl="0"/>
            <a:r>
              <a:rPr lang="en-US" dirty="0"/>
              <a:t>Title</a:t>
            </a:r>
          </a:p>
        </p:txBody>
      </p:sp>
      <p:sp>
        <p:nvSpPr>
          <p:cNvPr id="11" name="Content Placeholder 2">
            <a:extLst>
              <a:ext uri="{FF2B5EF4-FFF2-40B4-BE49-F238E27FC236}">
                <a16:creationId xmlns:a16="http://schemas.microsoft.com/office/drawing/2014/main" id="{941FBE2D-3250-42C8-B2C7-D71BAD2EDF9B}"/>
              </a:ext>
            </a:extLst>
          </p:cNvPr>
          <p:cNvSpPr>
            <a:spLocks noGrp="1"/>
          </p:cNvSpPr>
          <p:nvPr>
            <p:ph sz="quarter" idx="13" hasCustomPrompt="1"/>
          </p:nvPr>
        </p:nvSpPr>
        <p:spPr>
          <a:xfrm>
            <a:off x="264317" y="1350328"/>
            <a:ext cx="5545933" cy="4879021"/>
          </a:xfrm>
          <a:prstGeom prst="roundRect">
            <a:avLst>
              <a:gd name="adj" fmla="val 3131"/>
            </a:avLst>
          </a:prstGeom>
        </p:spPr>
        <p:txBody>
          <a:bodyPr/>
          <a:lstStyle>
            <a:lvl1pPr marL="0" indent="0">
              <a:buNone/>
              <a:defRPr sz="1800">
                <a:solidFill>
                  <a:schemeClr val="bg1"/>
                </a:solidFill>
              </a:defRPr>
            </a:lvl1pPr>
            <a:lvl2pPr>
              <a:buNone/>
              <a:defRPr/>
            </a:lvl2pPr>
            <a:lvl3pPr>
              <a:buNone/>
              <a:defRPr/>
            </a:lvl3pPr>
            <a:lvl4pPr>
              <a:buNone/>
              <a:defRPr/>
            </a:lvl4pPr>
            <a:lvl5pPr>
              <a:buNone/>
              <a:defRPr/>
            </a:lvl5pPr>
          </a:lstStyle>
          <a:p>
            <a:pPr lvl="0"/>
            <a:r>
              <a:rPr lang="en-US" dirty="0"/>
              <a:t>Place your content here</a:t>
            </a:r>
          </a:p>
        </p:txBody>
      </p:sp>
      <p:sp>
        <p:nvSpPr>
          <p:cNvPr id="12" name="Content Placeholder 2">
            <a:extLst>
              <a:ext uri="{FF2B5EF4-FFF2-40B4-BE49-F238E27FC236}">
                <a16:creationId xmlns:a16="http://schemas.microsoft.com/office/drawing/2014/main" id="{941FBE2D-3250-42C8-B2C7-D71BAD2EDF9B}"/>
              </a:ext>
            </a:extLst>
          </p:cNvPr>
          <p:cNvSpPr>
            <a:spLocks noGrp="1"/>
          </p:cNvSpPr>
          <p:nvPr>
            <p:ph sz="quarter" idx="14" hasCustomPrompt="1"/>
          </p:nvPr>
        </p:nvSpPr>
        <p:spPr>
          <a:xfrm>
            <a:off x="6227100" y="1350327"/>
            <a:ext cx="5545933" cy="4879021"/>
          </a:xfrm>
          <a:prstGeom prst="roundRect">
            <a:avLst>
              <a:gd name="adj" fmla="val 3131"/>
            </a:avLst>
          </a:prstGeom>
          <a:solidFill>
            <a:schemeClr val="bg1"/>
          </a:solidFill>
        </p:spPr>
        <p:txBody>
          <a:bodyPr/>
          <a:lstStyle>
            <a:lvl1pPr marL="0" indent="0">
              <a:buNone/>
              <a:defRPr sz="1800">
                <a:solidFill>
                  <a:srgbClr val="03597F"/>
                </a:solidFill>
              </a:defRPr>
            </a:lvl1pPr>
            <a:lvl2pPr>
              <a:buNone/>
              <a:defRPr/>
            </a:lvl2pPr>
            <a:lvl3pPr>
              <a:buNone/>
              <a:defRPr/>
            </a:lvl3pPr>
            <a:lvl4pPr>
              <a:buNone/>
              <a:defRPr/>
            </a:lvl4pPr>
            <a:lvl5pPr>
              <a:buNone/>
              <a:defRPr/>
            </a:lvl5pPr>
          </a:lstStyle>
          <a:p>
            <a:pPr lvl="0"/>
            <a:r>
              <a:rPr lang="en-US" dirty="0"/>
              <a:t>Place your content here</a:t>
            </a: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6358467"/>
            <a:ext cx="12192001" cy="499533"/>
          </a:xfrm>
          <a:prstGeom prst="rect">
            <a:avLst/>
          </a:prstGeom>
        </p:spPr>
      </p:pic>
    </p:spTree>
    <p:extLst>
      <p:ext uri="{BB962C8B-B14F-4D97-AF65-F5344CB8AC3E}">
        <p14:creationId xmlns:p14="http://schemas.microsoft.com/office/powerpoint/2010/main" val="30799369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5477175"/>
      </p:ext>
    </p:extLst>
  </p:cSld>
  <p:clrMap bg1="lt1" tx1="dk1" bg2="lt2" tx2="dk2" accent1="accent1" accent2="accent2" accent3="accent3" accent4="accent4" accent5="accent5" accent6="accent6" hlink="hlink" folHlink="folHlink"/>
  <p:sldLayoutIdLst>
    <p:sldLayoutId id="2147483664" r:id="rId1"/>
    <p:sldLayoutId id="2147483649" r:id="rId2"/>
    <p:sldLayoutId id="2147483665" r:id="rId3"/>
    <p:sldLayoutId id="2147483650" r:id="rId4"/>
    <p:sldLayoutId id="2147483666" r:id="rId5"/>
    <p:sldLayoutId id="2147483669" r:id="rId6"/>
    <p:sldLayoutId id="2147483670" r:id="rId7"/>
    <p:sldLayoutId id="2147483651" r:id="rId8"/>
    <p:sldLayoutId id="2147483667" r:id="rId9"/>
    <p:sldLayoutId id="2147483652" r:id="rId10"/>
    <p:sldLayoutId id="2147483668" r:id="rId11"/>
    <p:sldLayoutId id="2147483653" r:id="rId12"/>
    <p:sldLayoutId id="2147483654" r:id="rId13"/>
    <p:sldLayoutId id="2147483655" r:id="rId14"/>
    <p:sldLayoutId id="2147483656" r:id="rId15"/>
    <p:sldLayoutId id="2147483657" r:id="rId16"/>
    <p:sldLayoutId id="2147483658" r:id="rId17"/>
    <p:sldLayoutId id="2147483659" r:id="rId18"/>
    <p:sldLayoutId id="2147483660" r:id="rId19"/>
    <p:sldLayoutId id="2147483661" r:id="rId20"/>
    <p:sldLayoutId id="2147483662" r:id="rId21"/>
    <p:sldLayoutId id="2147483663" r:id="rId22"/>
    <p:sldLayoutId id="2147483671"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1063844" y="3148176"/>
            <a:ext cx="8984046" cy="1200150"/>
          </a:xfrm>
          <a:prstGeom prst="rect">
            <a:avLst/>
          </a:prstGeom>
        </p:spPr>
        <p:txBody>
          <a:bodyPr/>
          <a:lstStyle/>
          <a:p>
            <a:r>
              <a:rPr lang="hu-HU" dirty="0" err="1"/>
              <a:t>Reference</a:t>
            </a:r>
            <a:r>
              <a:rPr lang="hu-HU" dirty="0"/>
              <a:t> </a:t>
            </a:r>
            <a:r>
              <a:rPr lang="hu-HU" dirty="0" err="1"/>
              <a:t>data</a:t>
            </a:r>
            <a:r>
              <a:rPr lang="hu-HU" dirty="0"/>
              <a:t> </a:t>
            </a:r>
            <a:r>
              <a:rPr lang="hu-HU" dirty="0" err="1"/>
              <a:t>quality</a:t>
            </a:r>
            <a:r>
              <a:rPr lang="hu-HU" dirty="0"/>
              <a:t> </a:t>
            </a:r>
            <a:r>
              <a:rPr lang="hu-HU" dirty="0" err="1"/>
              <a:t>check</a:t>
            </a:r>
            <a:endParaRPr lang="en-GB" dirty="0"/>
          </a:p>
        </p:txBody>
      </p:sp>
      <p:sp>
        <p:nvSpPr>
          <p:cNvPr id="4" name="Text Placeholder 3"/>
          <p:cNvSpPr>
            <a:spLocks noGrp="1"/>
          </p:cNvSpPr>
          <p:nvPr>
            <p:ph type="body" sz="quarter" idx="13"/>
          </p:nvPr>
        </p:nvSpPr>
        <p:spPr>
          <a:prstGeom prst="roundRect">
            <a:avLst>
              <a:gd name="adj" fmla="val 5395"/>
            </a:avLst>
          </a:prstGeom>
        </p:spPr>
        <p:txBody>
          <a:bodyPr/>
          <a:lstStyle/>
          <a:p>
            <a:r>
              <a:rPr lang="hu-HU" dirty="0"/>
              <a:t>Levente Czelnai and Csilla Farkas</a:t>
            </a:r>
            <a:endParaRPr lang="en-GB" dirty="0"/>
          </a:p>
        </p:txBody>
      </p:sp>
      <p:pic>
        <p:nvPicPr>
          <p:cNvPr id="2050" name="Picture 2">
            <a:extLst>
              <a:ext uri="{FF2B5EF4-FFF2-40B4-BE49-F238E27FC236}">
                <a16:creationId xmlns:a16="http://schemas.microsoft.com/office/drawing/2014/main" id="{1AAF2928-945C-0380-4B79-950C7500B3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96000" y="5547221"/>
            <a:ext cx="2398921" cy="1098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99514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1BD88DF-BE3F-8246-1ACF-184B8417193D}"/>
              </a:ext>
            </a:extLst>
          </p:cNvPr>
          <p:cNvSpPr>
            <a:spLocks noGrp="1"/>
          </p:cNvSpPr>
          <p:nvPr>
            <p:ph type="body" sz="quarter" idx="10"/>
          </p:nvPr>
        </p:nvSpPr>
        <p:spPr>
          <a:xfrm>
            <a:off x="4046483" y="135239"/>
            <a:ext cx="5633545" cy="638030"/>
          </a:xfrm>
        </p:spPr>
        <p:txBody>
          <a:bodyPr/>
          <a:lstStyle/>
          <a:p>
            <a:r>
              <a:rPr lang="en-GB" dirty="0"/>
              <a:t>Reference data quality  check </a:t>
            </a:r>
          </a:p>
        </p:txBody>
      </p:sp>
      <p:sp>
        <p:nvSpPr>
          <p:cNvPr id="6" name="TextBox 5">
            <a:extLst>
              <a:ext uri="{FF2B5EF4-FFF2-40B4-BE49-F238E27FC236}">
                <a16:creationId xmlns:a16="http://schemas.microsoft.com/office/drawing/2014/main" id="{17C90ACD-098B-68AD-66B7-E5C8FBD5DF7B}"/>
              </a:ext>
            </a:extLst>
          </p:cNvPr>
          <p:cNvSpPr txBox="1"/>
          <p:nvPr/>
        </p:nvSpPr>
        <p:spPr>
          <a:xfrm>
            <a:off x="325820" y="990957"/>
            <a:ext cx="10478815" cy="4708981"/>
          </a:xfrm>
          <a:prstGeom prst="rect">
            <a:avLst/>
          </a:prstGeom>
          <a:noFill/>
        </p:spPr>
        <p:txBody>
          <a:bodyPr wrap="square">
            <a:spAutoFit/>
          </a:bodyPr>
          <a:lstStyle/>
          <a:p>
            <a:pPr marL="342900" lvl="0" indent="-342900">
              <a:spcAft>
                <a:spcPts val="1200"/>
              </a:spcAft>
              <a:buFont typeface="Wingdings" panose="05000000000000000000" pitchFamily="2" charset="2"/>
              <a:buChar char=""/>
            </a:pPr>
            <a:r>
              <a:rPr lang="en-GB" sz="2000" b="1" dirty="0">
                <a:solidFill>
                  <a:srgbClr val="03597F"/>
                </a:solidFill>
                <a:effectLst/>
                <a:latin typeface="Calibri" panose="020F0502020204030204" pitchFamily="34" charset="0"/>
                <a:ea typeface="Calibri" panose="020F0502020204030204" pitchFamily="34" charset="0"/>
                <a:cs typeface="Times New Roman" panose="02020603050405020304" pitchFamily="18" charset="0"/>
              </a:rPr>
              <a:t>Soil temperature </a:t>
            </a:r>
            <a:r>
              <a:rPr lang="en-GB" sz="2000" dirty="0">
                <a:solidFill>
                  <a:srgbClr val="03597F"/>
                </a:solidFill>
                <a:effectLst/>
                <a:latin typeface="Calibri" panose="020F0502020204030204" pitchFamily="34" charset="0"/>
                <a:ea typeface="Calibri" panose="020F0502020204030204" pitchFamily="34" charset="0"/>
                <a:cs typeface="Times New Roman" panose="02020603050405020304" pitchFamily="18" charset="0"/>
              </a:rPr>
              <a:t>dynamics should be in line with the air temperature  (graphical check)</a:t>
            </a:r>
            <a:endParaRPr lang="nb-NO" sz="2000" dirty="0">
              <a:solidFill>
                <a:srgbClr val="03597F"/>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1200"/>
              </a:spcAft>
              <a:buFont typeface="Wingdings" panose="05000000000000000000" pitchFamily="2" charset="2"/>
              <a:buChar char=""/>
            </a:pPr>
            <a:r>
              <a:rPr lang="en-GB" sz="2000" b="1" dirty="0">
                <a:solidFill>
                  <a:srgbClr val="03597F"/>
                </a:solidFill>
                <a:effectLst/>
                <a:latin typeface="Calibri" panose="020F0502020204030204" pitchFamily="34" charset="0"/>
                <a:ea typeface="Calibri" panose="020F0502020204030204" pitchFamily="34" charset="0"/>
                <a:cs typeface="Times New Roman" panose="02020603050405020304" pitchFamily="18" charset="0"/>
              </a:rPr>
              <a:t>Soil water content (SWC) </a:t>
            </a:r>
            <a:endParaRPr lang="nb-NO" sz="2000" b="1" dirty="0">
              <a:solidFill>
                <a:srgbClr val="03597F"/>
              </a:solidFill>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a:spcAft>
                <a:spcPts val="1200"/>
              </a:spcAft>
              <a:buFont typeface="Wingdings" panose="05000000000000000000" pitchFamily="2" charset="2"/>
              <a:buChar char=""/>
            </a:pPr>
            <a:r>
              <a:rPr lang="en-GB" sz="2000" dirty="0">
                <a:solidFill>
                  <a:srgbClr val="03597F"/>
                </a:solidFill>
                <a:effectLst/>
                <a:latin typeface="Calibri" panose="020F0502020204030204" pitchFamily="34" charset="0"/>
                <a:ea typeface="Calibri" panose="020F0502020204030204" pitchFamily="34" charset="0"/>
                <a:cs typeface="Times New Roman" panose="02020603050405020304" pitchFamily="18" charset="0"/>
              </a:rPr>
              <a:t>SWC should not be far below the wilting point (WP (4.2), to be checked with Brigi for each soil type); please mark all the values below the water content corresponding to water potential of pF=4.5</a:t>
            </a:r>
            <a:endParaRPr lang="nb-NO" sz="2000" dirty="0">
              <a:solidFill>
                <a:srgbClr val="03597F"/>
              </a:solidFill>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a:spcAft>
                <a:spcPts val="1200"/>
              </a:spcAft>
              <a:buFont typeface="Wingdings" panose="05000000000000000000" pitchFamily="2" charset="2"/>
              <a:buChar char=""/>
            </a:pPr>
            <a:r>
              <a:rPr lang="en-GB" sz="2000" dirty="0">
                <a:solidFill>
                  <a:srgbClr val="03597F"/>
                </a:solidFill>
                <a:effectLst/>
                <a:latin typeface="Calibri" panose="020F0502020204030204" pitchFamily="34" charset="0"/>
                <a:ea typeface="Calibri" panose="020F0502020204030204" pitchFamily="34" charset="0"/>
                <a:cs typeface="Times New Roman" panose="02020603050405020304" pitchFamily="18" charset="0"/>
              </a:rPr>
              <a:t>SWC should not be above the total porosity / saturated water content of the particular soil type (a few v% are ok, but mark all the rest)</a:t>
            </a:r>
            <a:endParaRPr lang="nb-NO" sz="2000" dirty="0">
              <a:solidFill>
                <a:srgbClr val="03597F"/>
              </a:solidFill>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a:spcAft>
                <a:spcPts val="1200"/>
              </a:spcAft>
              <a:buFont typeface="Wingdings" panose="05000000000000000000" pitchFamily="2" charset="2"/>
              <a:buChar char=""/>
            </a:pPr>
            <a:r>
              <a:rPr lang="en-GB" sz="2000" dirty="0">
                <a:solidFill>
                  <a:srgbClr val="03597F"/>
                </a:solidFill>
                <a:effectLst/>
                <a:latin typeface="Calibri" panose="020F0502020204030204" pitchFamily="34" charset="0"/>
                <a:ea typeface="Calibri" panose="020F0502020204030204" pitchFamily="34" charset="0"/>
                <a:cs typeface="Times New Roman" panose="02020603050405020304" pitchFamily="18" charset="0"/>
              </a:rPr>
              <a:t>SWC for periods when the soil is freezing should be removed; the sensors measure the liquid phase of the water, whilst the model calculates the total water content, including the frozen part. So, the SWC measurements within the frozen soil can not be used for model calibration. The low values can be removed via a cross-check with the soil temperature of the same layer, but a graphical representation of soil water content dynamics shows clearly the values that should be blacklisted. </a:t>
            </a:r>
            <a:endParaRPr lang="nb-NO" sz="2000" dirty="0">
              <a:solidFill>
                <a:srgbClr val="03597F"/>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116122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7BF60C0-B357-7A2C-2ACA-43EA907EC507}"/>
              </a:ext>
            </a:extLst>
          </p:cNvPr>
          <p:cNvSpPr>
            <a:spLocks noGrp="1"/>
          </p:cNvSpPr>
          <p:nvPr>
            <p:ph type="body" sz="quarter" idx="10"/>
          </p:nvPr>
        </p:nvSpPr>
        <p:spPr>
          <a:xfrm>
            <a:off x="826180" y="153431"/>
            <a:ext cx="10539639" cy="638030"/>
          </a:xfrm>
        </p:spPr>
        <p:txBody>
          <a:bodyPr/>
          <a:lstStyle/>
          <a:p>
            <a:pPr algn="ctr"/>
            <a:r>
              <a:rPr lang="hu-HU" dirty="0"/>
              <a:t>Soil input </a:t>
            </a:r>
            <a:r>
              <a:rPr lang="hu-HU" dirty="0" err="1"/>
              <a:t>data</a:t>
            </a:r>
            <a:endParaRPr lang="nb-NO" dirty="0"/>
          </a:p>
        </p:txBody>
      </p:sp>
      <p:sp>
        <p:nvSpPr>
          <p:cNvPr id="3" name="Content Placeholder 2">
            <a:extLst>
              <a:ext uri="{FF2B5EF4-FFF2-40B4-BE49-F238E27FC236}">
                <a16:creationId xmlns:a16="http://schemas.microsoft.com/office/drawing/2014/main" id="{C6D33FC3-A28A-DD11-6FBB-2258F92E5D72}"/>
              </a:ext>
            </a:extLst>
          </p:cNvPr>
          <p:cNvSpPr>
            <a:spLocks noGrp="1"/>
          </p:cNvSpPr>
          <p:nvPr>
            <p:ph sz="quarter" idx="13"/>
          </p:nvPr>
        </p:nvSpPr>
        <p:spPr>
          <a:xfrm>
            <a:off x="299566" y="898384"/>
            <a:ext cx="5545933" cy="4879021"/>
          </a:xfrm>
        </p:spPr>
        <p:txBody>
          <a:bodyPr/>
          <a:lstStyle/>
          <a:p>
            <a:r>
              <a:rPr lang="hu-HU" sz="2200" b="1" dirty="0"/>
              <a:t>Soil </a:t>
            </a:r>
            <a:r>
              <a:rPr lang="hu-HU" sz="2200" b="1" dirty="0" err="1"/>
              <a:t>water</a:t>
            </a:r>
            <a:r>
              <a:rPr lang="hu-HU" sz="2200" b="1" dirty="0"/>
              <a:t> </a:t>
            </a:r>
            <a:r>
              <a:rPr lang="hu-HU" sz="2200" b="1" dirty="0" err="1"/>
              <a:t>retention</a:t>
            </a:r>
            <a:r>
              <a:rPr lang="hu-HU" sz="2200" b="1" dirty="0"/>
              <a:t> </a:t>
            </a:r>
            <a:r>
              <a:rPr lang="hu-HU" sz="2200" b="1" dirty="0" err="1"/>
              <a:t>curve</a:t>
            </a:r>
            <a:r>
              <a:rPr lang="hu-HU" sz="2200" b="1" dirty="0"/>
              <a:t>; </a:t>
            </a:r>
            <a:r>
              <a:rPr lang="hu-HU" sz="2200" b="1" dirty="0">
                <a:latin typeface="Symbol" panose="05050102010706020507" pitchFamily="18" charset="2"/>
              </a:rPr>
              <a:t>Q</a:t>
            </a:r>
            <a:r>
              <a:rPr lang="hu-HU" sz="2200" b="1" dirty="0"/>
              <a:t> = f(h)</a:t>
            </a:r>
            <a:endParaRPr lang="nb-NO" sz="2200" b="1" dirty="0"/>
          </a:p>
        </p:txBody>
      </p:sp>
      <p:pic>
        <p:nvPicPr>
          <p:cNvPr id="9" name="Picture 8">
            <a:extLst>
              <a:ext uri="{FF2B5EF4-FFF2-40B4-BE49-F238E27FC236}">
                <a16:creationId xmlns:a16="http://schemas.microsoft.com/office/drawing/2014/main" id="{EA75D33D-3932-A210-69A7-9A70CCF131B9}"/>
              </a:ext>
            </a:extLst>
          </p:cNvPr>
          <p:cNvPicPr>
            <a:picLocks noChangeAspect="1"/>
          </p:cNvPicPr>
          <p:nvPr/>
        </p:nvPicPr>
        <p:blipFill>
          <a:blip r:embed="rId3"/>
          <a:stretch>
            <a:fillRect/>
          </a:stretch>
        </p:blipFill>
        <p:spPr>
          <a:xfrm>
            <a:off x="3285189" y="1960843"/>
            <a:ext cx="5001012" cy="3704767"/>
          </a:xfrm>
          <a:prstGeom prst="rect">
            <a:avLst/>
          </a:prstGeom>
        </p:spPr>
      </p:pic>
      <p:sp>
        <p:nvSpPr>
          <p:cNvPr id="5" name="Arrow: Right 4">
            <a:extLst>
              <a:ext uri="{FF2B5EF4-FFF2-40B4-BE49-F238E27FC236}">
                <a16:creationId xmlns:a16="http://schemas.microsoft.com/office/drawing/2014/main" id="{E9E90062-079A-6D74-BE18-CC1A4D350037}"/>
              </a:ext>
            </a:extLst>
          </p:cNvPr>
          <p:cNvSpPr/>
          <p:nvPr/>
        </p:nvSpPr>
        <p:spPr>
          <a:xfrm>
            <a:off x="3285189" y="2229071"/>
            <a:ext cx="746448" cy="196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2" name="Arrow: Right 11">
            <a:extLst>
              <a:ext uri="{FF2B5EF4-FFF2-40B4-BE49-F238E27FC236}">
                <a16:creationId xmlns:a16="http://schemas.microsoft.com/office/drawing/2014/main" id="{3D565E96-8188-AFD7-BA57-5F0E7F9866F8}"/>
              </a:ext>
            </a:extLst>
          </p:cNvPr>
          <p:cNvSpPr/>
          <p:nvPr/>
        </p:nvSpPr>
        <p:spPr>
          <a:xfrm>
            <a:off x="2763418" y="2525769"/>
            <a:ext cx="992201" cy="186726"/>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solidFill>
                <a:srgbClr val="C00000"/>
              </a:solidFill>
            </a:endParaRPr>
          </a:p>
        </p:txBody>
      </p:sp>
      <p:sp>
        <p:nvSpPr>
          <p:cNvPr id="13" name="TextBox 12">
            <a:extLst>
              <a:ext uri="{FF2B5EF4-FFF2-40B4-BE49-F238E27FC236}">
                <a16:creationId xmlns:a16="http://schemas.microsoft.com/office/drawing/2014/main" id="{7DBA4AFD-9E58-C2CE-87C8-2591C2AD8D14}"/>
              </a:ext>
            </a:extLst>
          </p:cNvPr>
          <p:cNvSpPr txBox="1"/>
          <p:nvPr/>
        </p:nvSpPr>
        <p:spPr>
          <a:xfrm>
            <a:off x="156205" y="2000208"/>
            <a:ext cx="3321269" cy="923330"/>
          </a:xfrm>
          <a:prstGeom prst="rect">
            <a:avLst/>
          </a:prstGeom>
          <a:noFill/>
        </p:spPr>
        <p:txBody>
          <a:bodyPr wrap="square" rtlCol="0">
            <a:spAutoFit/>
          </a:bodyPr>
          <a:lstStyle/>
          <a:p>
            <a:r>
              <a:rPr lang="en-GB" b="1" dirty="0">
                <a:solidFill>
                  <a:srgbClr val="03597F"/>
                </a:solidFill>
              </a:rPr>
              <a:t>OSAT</a:t>
            </a:r>
            <a:r>
              <a:rPr lang="en-GB" dirty="0">
                <a:solidFill>
                  <a:srgbClr val="03597F"/>
                </a:solidFill>
              </a:rPr>
              <a:t> = f (structure, </a:t>
            </a:r>
            <a:r>
              <a:rPr lang="en-GB" dirty="0" err="1">
                <a:solidFill>
                  <a:srgbClr val="03597F"/>
                </a:solidFill>
              </a:rPr>
              <a:t>te</a:t>
            </a:r>
            <a:r>
              <a:rPr lang="hu-HU" dirty="0">
                <a:solidFill>
                  <a:srgbClr val="03597F"/>
                </a:solidFill>
              </a:rPr>
              <a:t>x</a:t>
            </a:r>
            <a:r>
              <a:rPr lang="en-GB" dirty="0" err="1">
                <a:solidFill>
                  <a:srgbClr val="03597F"/>
                </a:solidFill>
              </a:rPr>
              <a:t>ture</a:t>
            </a:r>
            <a:r>
              <a:rPr lang="en-GB" dirty="0">
                <a:solidFill>
                  <a:srgbClr val="03597F"/>
                </a:solidFill>
              </a:rPr>
              <a:t>,</a:t>
            </a:r>
            <a:br>
              <a:rPr lang="hu-HU" dirty="0">
                <a:solidFill>
                  <a:srgbClr val="03597F"/>
                </a:solidFill>
              </a:rPr>
            </a:br>
            <a:r>
              <a:rPr lang="hu-HU" dirty="0">
                <a:solidFill>
                  <a:srgbClr val="03597F"/>
                </a:solidFill>
              </a:rPr>
              <a:t>               </a:t>
            </a:r>
            <a:r>
              <a:rPr lang="en-GB" dirty="0">
                <a:solidFill>
                  <a:srgbClr val="03597F"/>
                </a:solidFill>
              </a:rPr>
              <a:t>  bd, porosity)</a:t>
            </a:r>
            <a:br>
              <a:rPr lang="en-GB" dirty="0">
                <a:solidFill>
                  <a:srgbClr val="03597F"/>
                </a:solidFill>
              </a:rPr>
            </a:br>
            <a:r>
              <a:rPr lang="en-GB" dirty="0">
                <a:solidFill>
                  <a:srgbClr val="03597F"/>
                </a:solidFill>
              </a:rPr>
              <a:t>saturated water content </a:t>
            </a:r>
          </a:p>
        </p:txBody>
      </p:sp>
      <p:sp>
        <p:nvSpPr>
          <p:cNvPr id="14" name="TextBox 13">
            <a:extLst>
              <a:ext uri="{FF2B5EF4-FFF2-40B4-BE49-F238E27FC236}">
                <a16:creationId xmlns:a16="http://schemas.microsoft.com/office/drawing/2014/main" id="{8A894A97-17E2-35F9-5B3C-37F9F98E34AE}"/>
              </a:ext>
            </a:extLst>
          </p:cNvPr>
          <p:cNvSpPr txBox="1"/>
          <p:nvPr/>
        </p:nvSpPr>
        <p:spPr>
          <a:xfrm>
            <a:off x="336317" y="4133277"/>
            <a:ext cx="2670726" cy="646331"/>
          </a:xfrm>
          <a:prstGeom prst="rect">
            <a:avLst/>
          </a:prstGeom>
          <a:noFill/>
        </p:spPr>
        <p:txBody>
          <a:bodyPr wrap="square" rtlCol="0">
            <a:spAutoFit/>
          </a:bodyPr>
          <a:lstStyle/>
          <a:p>
            <a:r>
              <a:rPr lang="hu-HU" b="1" dirty="0">
                <a:solidFill>
                  <a:srgbClr val="03597F"/>
                </a:solidFill>
              </a:rPr>
              <a:t>ORES</a:t>
            </a:r>
            <a:r>
              <a:rPr lang="hu-HU" dirty="0">
                <a:solidFill>
                  <a:srgbClr val="03597F"/>
                </a:solidFill>
              </a:rPr>
              <a:t> = f (</a:t>
            </a:r>
            <a:r>
              <a:rPr lang="hu-HU" dirty="0" err="1">
                <a:solidFill>
                  <a:srgbClr val="03597F"/>
                </a:solidFill>
              </a:rPr>
              <a:t>texture</a:t>
            </a:r>
            <a:r>
              <a:rPr lang="hu-HU" dirty="0">
                <a:solidFill>
                  <a:srgbClr val="03597F"/>
                </a:solidFill>
              </a:rPr>
              <a:t>, OM)</a:t>
            </a:r>
            <a:br>
              <a:rPr lang="hu-HU" dirty="0">
                <a:solidFill>
                  <a:srgbClr val="03597F"/>
                </a:solidFill>
              </a:rPr>
            </a:br>
            <a:r>
              <a:rPr lang="hu-HU" dirty="0" err="1">
                <a:solidFill>
                  <a:srgbClr val="03597F"/>
                </a:solidFill>
              </a:rPr>
              <a:t>residual</a:t>
            </a:r>
            <a:r>
              <a:rPr lang="hu-HU" dirty="0">
                <a:solidFill>
                  <a:srgbClr val="03597F"/>
                </a:solidFill>
              </a:rPr>
              <a:t> </a:t>
            </a:r>
            <a:r>
              <a:rPr lang="hu-HU" dirty="0" err="1">
                <a:solidFill>
                  <a:srgbClr val="03597F"/>
                </a:solidFill>
              </a:rPr>
              <a:t>water</a:t>
            </a:r>
            <a:r>
              <a:rPr lang="hu-HU" dirty="0">
                <a:solidFill>
                  <a:srgbClr val="03597F"/>
                </a:solidFill>
              </a:rPr>
              <a:t> </a:t>
            </a:r>
            <a:r>
              <a:rPr lang="hu-HU" dirty="0" err="1">
                <a:solidFill>
                  <a:srgbClr val="03597F"/>
                </a:solidFill>
              </a:rPr>
              <a:t>content</a:t>
            </a:r>
            <a:r>
              <a:rPr lang="hu-HU" dirty="0">
                <a:solidFill>
                  <a:srgbClr val="03597F"/>
                </a:solidFill>
              </a:rPr>
              <a:t> </a:t>
            </a:r>
            <a:endParaRPr lang="nb-NO" dirty="0">
              <a:solidFill>
                <a:srgbClr val="03597F"/>
              </a:solidFill>
            </a:endParaRPr>
          </a:p>
        </p:txBody>
      </p:sp>
      <p:sp>
        <p:nvSpPr>
          <p:cNvPr id="16" name="TextBox 15">
            <a:extLst>
              <a:ext uri="{FF2B5EF4-FFF2-40B4-BE49-F238E27FC236}">
                <a16:creationId xmlns:a16="http://schemas.microsoft.com/office/drawing/2014/main" id="{66074769-6B46-5BC8-41CD-B86F34306A18}"/>
              </a:ext>
            </a:extLst>
          </p:cNvPr>
          <p:cNvSpPr txBox="1"/>
          <p:nvPr/>
        </p:nvSpPr>
        <p:spPr>
          <a:xfrm>
            <a:off x="220025" y="3245700"/>
            <a:ext cx="3479848" cy="646331"/>
          </a:xfrm>
          <a:prstGeom prst="rect">
            <a:avLst/>
          </a:prstGeom>
          <a:noFill/>
        </p:spPr>
        <p:txBody>
          <a:bodyPr wrap="square" rtlCol="0">
            <a:spAutoFit/>
          </a:bodyPr>
          <a:lstStyle/>
          <a:p>
            <a:r>
              <a:rPr lang="hu-HU" b="1" dirty="0">
                <a:solidFill>
                  <a:srgbClr val="03597F"/>
                </a:solidFill>
              </a:rPr>
              <a:t>n, alfa </a:t>
            </a:r>
            <a:r>
              <a:rPr lang="hu-HU" dirty="0">
                <a:solidFill>
                  <a:srgbClr val="03597F"/>
                </a:solidFill>
              </a:rPr>
              <a:t>– </a:t>
            </a:r>
            <a:r>
              <a:rPr lang="hu-HU" dirty="0" err="1">
                <a:solidFill>
                  <a:srgbClr val="03597F"/>
                </a:solidFill>
              </a:rPr>
              <a:t>influence</a:t>
            </a:r>
            <a:r>
              <a:rPr lang="hu-HU" dirty="0">
                <a:solidFill>
                  <a:srgbClr val="03597F"/>
                </a:solidFill>
              </a:rPr>
              <a:t> </a:t>
            </a:r>
            <a:r>
              <a:rPr lang="hu-HU" dirty="0" err="1">
                <a:solidFill>
                  <a:srgbClr val="03597F"/>
                </a:solidFill>
              </a:rPr>
              <a:t>the</a:t>
            </a:r>
            <a:r>
              <a:rPr lang="hu-HU" dirty="0">
                <a:solidFill>
                  <a:srgbClr val="03597F"/>
                </a:solidFill>
              </a:rPr>
              <a:t> </a:t>
            </a:r>
            <a:r>
              <a:rPr lang="hu-HU" dirty="0" err="1">
                <a:solidFill>
                  <a:srgbClr val="03597F"/>
                </a:solidFill>
              </a:rPr>
              <a:t>shape</a:t>
            </a:r>
            <a:r>
              <a:rPr lang="hu-HU" dirty="0">
                <a:solidFill>
                  <a:srgbClr val="03597F"/>
                </a:solidFill>
              </a:rPr>
              <a:t> </a:t>
            </a:r>
            <a:br>
              <a:rPr lang="hu-HU" dirty="0">
                <a:solidFill>
                  <a:srgbClr val="03597F"/>
                </a:solidFill>
              </a:rPr>
            </a:br>
            <a:r>
              <a:rPr lang="hu-HU" dirty="0">
                <a:solidFill>
                  <a:srgbClr val="03597F"/>
                </a:solidFill>
              </a:rPr>
              <a:t>              of </a:t>
            </a:r>
            <a:r>
              <a:rPr lang="hu-HU" dirty="0" err="1">
                <a:solidFill>
                  <a:srgbClr val="03597F"/>
                </a:solidFill>
              </a:rPr>
              <a:t>the</a:t>
            </a:r>
            <a:r>
              <a:rPr lang="hu-HU" dirty="0">
                <a:solidFill>
                  <a:srgbClr val="03597F"/>
                </a:solidFill>
              </a:rPr>
              <a:t> </a:t>
            </a:r>
            <a:r>
              <a:rPr lang="hu-HU" dirty="0" err="1">
                <a:solidFill>
                  <a:srgbClr val="03597F"/>
                </a:solidFill>
              </a:rPr>
              <a:t>curve</a:t>
            </a:r>
            <a:r>
              <a:rPr lang="hu-HU" dirty="0">
                <a:solidFill>
                  <a:srgbClr val="03597F"/>
                </a:solidFill>
              </a:rPr>
              <a:t> </a:t>
            </a:r>
            <a:endParaRPr lang="en-GB" dirty="0">
              <a:solidFill>
                <a:srgbClr val="03597F"/>
              </a:solidFill>
            </a:endParaRPr>
          </a:p>
        </p:txBody>
      </p:sp>
      <p:sp>
        <p:nvSpPr>
          <p:cNvPr id="17" name="Arrow: Right 16">
            <a:extLst>
              <a:ext uri="{FF2B5EF4-FFF2-40B4-BE49-F238E27FC236}">
                <a16:creationId xmlns:a16="http://schemas.microsoft.com/office/drawing/2014/main" id="{0ED48E1E-987F-01A9-C286-D6D6934C0582}"/>
              </a:ext>
            </a:extLst>
          </p:cNvPr>
          <p:cNvSpPr/>
          <p:nvPr/>
        </p:nvSpPr>
        <p:spPr>
          <a:xfrm rot="5400000" flipV="1">
            <a:off x="6315407" y="4486701"/>
            <a:ext cx="491757" cy="19712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8" name="TextBox 17">
            <a:extLst>
              <a:ext uri="{FF2B5EF4-FFF2-40B4-BE49-F238E27FC236}">
                <a16:creationId xmlns:a16="http://schemas.microsoft.com/office/drawing/2014/main" id="{C0C9737C-698F-3305-EE7D-63BF48B746CB}"/>
              </a:ext>
            </a:extLst>
          </p:cNvPr>
          <p:cNvSpPr txBox="1"/>
          <p:nvPr/>
        </p:nvSpPr>
        <p:spPr>
          <a:xfrm>
            <a:off x="5598178" y="3575656"/>
            <a:ext cx="1649198" cy="646331"/>
          </a:xfrm>
          <a:prstGeom prst="rect">
            <a:avLst/>
          </a:prstGeom>
          <a:noFill/>
        </p:spPr>
        <p:txBody>
          <a:bodyPr wrap="square" rtlCol="0">
            <a:spAutoFit/>
          </a:bodyPr>
          <a:lstStyle/>
          <a:p>
            <a:pPr algn="ctr"/>
            <a:r>
              <a:rPr lang="hu-HU" b="1" dirty="0">
                <a:solidFill>
                  <a:srgbClr val="03597F"/>
                </a:solidFill>
              </a:rPr>
              <a:t>FC</a:t>
            </a:r>
          </a:p>
          <a:p>
            <a:pPr algn="ctr"/>
            <a:r>
              <a:rPr lang="hu-HU" b="1" dirty="0">
                <a:solidFill>
                  <a:srgbClr val="03597F"/>
                </a:solidFill>
              </a:rPr>
              <a:t> </a:t>
            </a:r>
            <a:r>
              <a:rPr lang="hu-HU" dirty="0" err="1">
                <a:solidFill>
                  <a:srgbClr val="03597F"/>
                </a:solidFill>
              </a:rPr>
              <a:t>field</a:t>
            </a:r>
            <a:r>
              <a:rPr lang="hu-HU" dirty="0">
                <a:solidFill>
                  <a:srgbClr val="03597F"/>
                </a:solidFill>
              </a:rPr>
              <a:t> </a:t>
            </a:r>
            <a:r>
              <a:rPr lang="hu-HU" dirty="0" err="1">
                <a:solidFill>
                  <a:srgbClr val="03597F"/>
                </a:solidFill>
              </a:rPr>
              <a:t>capacity</a:t>
            </a:r>
            <a:r>
              <a:rPr lang="hu-HU" dirty="0">
                <a:solidFill>
                  <a:srgbClr val="03597F"/>
                </a:solidFill>
              </a:rPr>
              <a:t> </a:t>
            </a:r>
            <a:endParaRPr lang="nb-NO" dirty="0">
              <a:solidFill>
                <a:srgbClr val="03597F"/>
              </a:solidFill>
            </a:endParaRPr>
          </a:p>
        </p:txBody>
      </p:sp>
      <p:sp>
        <p:nvSpPr>
          <p:cNvPr id="19" name="TextBox 18">
            <a:extLst>
              <a:ext uri="{FF2B5EF4-FFF2-40B4-BE49-F238E27FC236}">
                <a16:creationId xmlns:a16="http://schemas.microsoft.com/office/drawing/2014/main" id="{CC87CD14-649D-826E-97D0-102E69BFE770}"/>
              </a:ext>
            </a:extLst>
          </p:cNvPr>
          <p:cNvSpPr txBox="1"/>
          <p:nvPr/>
        </p:nvSpPr>
        <p:spPr>
          <a:xfrm>
            <a:off x="7247376" y="5719072"/>
            <a:ext cx="1649198" cy="646331"/>
          </a:xfrm>
          <a:prstGeom prst="rect">
            <a:avLst/>
          </a:prstGeom>
          <a:noFill/>
        </p:spPr>
        <p:txBody>
          <a:bodyPr wrap="square" rtlCol="0">
            <a:spAutoFit/>
          </a:bodyPr>
          <a:lstStyle/>
          <a:p>
            <a:pPr algn="ctr"/>
            <a:r>
              <a:rPr lang="hu-HU" b="1" dirty="0">
                <a:solidFill>
                  <a:srgbClr val="03597F"/>
                </a:solidFill>
              </a:rPr>
              <a:t>WP</a:t>
            </a:r>
          </a:p>
          <a:p>
            <a:pPr algn="ctr"/>
            <a:r>
              <a:rPr lang="hu-HU" b="1" dirty="0">
                <a:solidFill>
                  <a:srgbClr val="03597F"/>
                </a:solidFill>
              </a:rPr>
              <a:t> </a:t>
            </a:r>
            <a:r>
              <a:rPr lang="hu-HU" dirty="0" err="1">
                <a:solidFill>
                  <a:srgbClr val="03597F"/>
                </a:solidFill>
              </a:rPr>
              <a:t>wilting</a:t>
            </a:r>
            <a:r>
              <a:rPr lang="hu-HU" dirty="0">
                <a:solidFill>
                  <a:srgbClr val="03597F"/>
                </a:solidFill>
              </a:rPr>
              <a:t> </a:t>
            </a:r>
            <a:r>
              <a:rPr lang="hu-HU" dirty="0" err="1">
                <a:solidFill>
                  <a:srgbClr val="03597F"/>
                </a:solidFill>
              </a:rPr>
              <a:t>point</a:t>
            </a:r>
            <a:endParaRPr lang="nb-NO" dirty="0">
              <a:solidFill>
                <a:srgbClr val="03597F"/>
              </a:solidFill>
            </a:endParaRPr>
          </a:p>
        </p:txBody>
      </p:sp>
      <p:sp>
        <p:nvSpPr>
          <p:cNvPr id="21" name="Arrow: Right 20">
            <a:extLst>
              <a:ext uri="{FF2B5EF4-FFF2-40B4-BE49-F238E27FC236}">
                <a16:creationId xmlns:a16="http://schemas.microsoft.com/office/drawing/2014/main" id="{1CD84895-8015-08F9-9FCE-51E0339DC740}"/>
              </a:ext>
            </a:extLst>
          </p:cNvPr>
          <p:cNvSpPr/>
          <p:nvPr/>
        </p:nvSpPr>
        <p:spPr>
          <a:xfrm rot="16200000" flipV="1">
            <a:off x="7745684" y="5019770"/>
            <a:ext cx="491757" cy="2386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5" name="Arrow: Right 14">
            <a:extLst>
              <a:ext uri="{FF2B5EF4-FFF2-40B4-BE49-F238E27FC236}">
                <a16:creationId xmlns:a16="http://schemas.microsoft.com/office/drawing/2014/main" id="{A9B7EE42-830C-1FCA-9FC3-4DC9146E1A0A}"/>
              </a:ext>
            </a:extLst>
          </p:cNvPr>
          <p:cNvSpPr/>
          <p:nvPr/>
        </p:nvSpPr>
        <p:spPr>
          <a:xfrm>
            <a:off x="2962016" y="4169398"/>
            <a:ext cx="515458" cy="151104"/>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solidFill>
                <a:srgbClr val="C00000"/>
              </a:solidFill>
            </a:endParaRPr>
          </a:p>
        </p:txBody>
      </p:sp>
      <p:pic>
        <p:nvPicPr>
          <p:cNvPr id="25" name="Grafik 3">
            <a:extLst>
              <a:ext uri="{FF2B5EF4-FFF2-40B4-BE49-F238E27FC236}">
                <a16:creationId xmlns:a16="http://schemas.microsoft.com/office/drawing/2014/main" id="{FDAA0210-AE3B-657E-D01C-2BC1FF959B44}"/>
              </a:ext>
            </a:extLst>
          </p:cNvPr>
          <p:cNvPicPr>
            <a:picLocks noChangeAspect="1"/>
          </p:cNvPicPr>
          <p:nvPr/>
        </p:nvPicPr>
        <p:blipFill rotWithShape="1">
          <a:blip r:embed="rId4">
            <a:extLst>
              <a:ext uri="{28A0092B-C50C-407E-A947-70E740481C1C}">
                <a14:useLocalDpi xmlns:a14="http://schemas.microsoft.com/office/drawing/2010/main" val="0"/>
              </a:ext>
            </a:extLst>
          </a:blip>
          <a:srcRect r="30968"/>
          <a:stretch/>
        </p:blipFill>
        <p:spPr>
          <a:xfrm>
            <a:off x="8510293" y="1405918"/>
            <a:ext cx="3793223" cy="4118582"/>
          </a:xfrm>
          <a:prstGeom prst="rect">
            <a:avLst/>
          </a:prstGeom>
        </p:spPr>
      </p:pic>
      <p:cxnSp>
        <p:nvCxnSpPr>
          <p:cNvPr id="8" name="Straight Connector 7">
            <a:extLst>
              <a:ext uri="{FF2B5EF4-FFF2-40B4-BE49-F238E27FC236}">
                <a16:creationId xmlns:a16="http://schemas.microsoft.com/office/drawing/2014/main" id="{14526B79-B01C-36D5-4BDC-9C95259E0BC2}"/>
              </a:ext>
            </a:extLst>
          </p:cNvPr>
          <p:cNvCxnSpPr>
            <a:cxnSpLocks/>
          </p:cNvCxnSpPr>
          <p:nvPr/>
        </p:nvCxnSpPr>
        <p:spPr>
          <a:xfrm>
            <a:off x="4912035" y="2327228"/>
            <a:ext cx="4231965" cy="53093"/>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6DA0959-8197-8473-6B2A-B5B53B53D69E}"/>
              </a:ext>
            </a:extLst>
          </p:cNvPr>
          <p:cNvCxnSpPr>
            <a:cxnSpLocks/>
          </p:cNvCxnSpPr>
          <p:nvPr/>
        </p:nvCxnSpPr>
        <p:spPr>
          <a:xfrm>
            <a:off x="7872248" y="4172936"/>
            <a:ext cx="4243552" cy="0"/>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9449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hu-HU" dirty="0"/>
              <a:t>csilla.farkas@nibio.no</a:t>
            </a:r>
            <a:endParaRPr lang="en-GB" dirty="0"/>
          </a:p>
        </p:txBody>
      </p:sp>
      <p:sp>
        <p:nvSpPr>
          <p:cNvPr id="3" name="Text Placeholder 2"/>
          <p:cNvSpPr>
            <a:spLocks noGrp="1"/>
          </p:cNvSpPr>
          <p:nvPr>
            <p:ph type="body" sz="quarter" idx="11"/>
          </p:nvPr>
        </p:nvSpPr>
        <p:spPr/>
        <p:txBody>
          <a:bodyPr/>
          <a:lstStyle/>
          <a:p>
            <a:r>
              <a:rPr lang="hu-HU" dirty="0" err="1"/>
              <a:t>Thank</a:t>
            </a:r>
            <a:r>
              <a:rPr lang="hu-HU" dirty="0"/>
              <a:t> </a:t>
            </a:r>
            <a:r>
              <a:rPr lang="hu-HU" dirty="0" err="1"/>
              <a:t>you</a:t>
            </a:r>
            <a:r>
              <a:rPr lang="hu-HU" dirty="0"/>
              <a:t> </a:t>
            </a:r>
            <a:r>
              <a:rPr lang="hu-HU" dirty="0" err="1"/>
              <a:t>for</a:t>
            </a:r>
            <a:r>
              <a:rPr lang="hu-HU" dirty="0"/>
              <a:t> </a:t>
            </a:r>
            <a:r>
              <a:rPr lang="hu-HU" dirty="0" err="1"/>
              <a:t>your</a:t>
            </a:r>
            <a:r>
              <a:rPr lang="hu-HU" dirty="0"/>
              <a:t> </a:t>
            </a:r>
            <a:r>
              <a:rPr lang="hu-HU" dirty="0" err="1"/>
              <a:t>attention</a:t>
            </a:r>
            <a:r>
              <a:rPr lang="hu-HU" dirty="0"/>
              <a:t>! </a:t>
            </a:r>
            <a:endParaRPr lang="en-GB" dirty="0"/>
          </a:p>
        </p:txBody>
      </p:sp>
    </p:spTree>
    <p:extLst>
      <p:ext uri="{BB962C8B-B14F-4D97-AF65-F5344CB8AC3E}">
        <p14:creationId xmlns:p14="http://schemas.microsoft.com/office/powerpoint/2010/main" val="12061200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ahoma">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B75BA1F5-5461-481F-B1E9-81CE7F9CEB9F}" vid="{93F8317C-6368-4C21-9C21-46AD81BE7B9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OPTAIN PPT Layout Template</Template>
  <TotalTime>3411</TotalTime>
  <Words>289</Words>
  <Application>Microsoft Office PowerPoint</Application>
  <PresentationFormat>Widescreen</PresentationFormat>
  <Paragraphs>21</Paragraphs>
  <Slides>4</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Calibri</vt:lpstr>
      <vt:lpstr>Montserrat</vt:lpstr>
      <vt:lpstr>Symbol</vt:lpstr>
      <vt:lpstr>Tahoma</vt:lpstr>
      <vt:lpstr>Wingdings</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Csilla</dc:creator>
  <cp:lastModifiedBy>Csilla</cp:lastModifiedBy>
  <cp:revision>24</cp:revision>
  <dcterms:created xsi:type="dcterms:W3CDTF">2022-07-09T21:47:14Z</dcterms:created>
  <dcterms:modified xsi:type="dcterms:W3CDTF">2022-08-30T23:44:50Z</dcterms:modified>
</cp:coreProperties>
</file>