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774" r:id="rId2"/>
    <p:sldId id="769" r:id="rId3"/>
    <p:sldId id="770" r:id="rId4"/>
    <p:sldId id="772" r:id="rId5"/>
    <p:sldId id="771" r:id="rId6"/>
    <p:sldId id="773" r:id="rId7"/>
    <p:sldId id="777" r:id="rId8"/>
    <p:sldId id="778" r:id="rId9"/>
    <p:sldId id="775" r:id="rId10"/>
    <p:sldId id="780" r:id="rId11"/>
    <p:sldId id="781" r:id="rId12"/>
    <p:sldId id="779" r:id="rId13"/>
    <p:sldId id="76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AEB"/>
    <a:srgbClr val="FFFCF3"/>
    <a:srgbClr val="03597F"/>
    <a:srgbClr val="00FF00"/>
    <a:srgbClr val="CCFFCC"/>
    <a:srgbClr val="95C11F"/>
    <a:srgbClr val="CADCE4"/>
    <a:srgbClr val="058ECB"/>
    <a:srgbClr val="935D3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88693" autoAdjust="0"/>
  </p:normalViewPr>
  <p:slideViewPr>
    <p:cSldViewPr snapToGrid="0">
      <p:cViewPr varScale="1">
        <p:scale>
          <a:sx n="82" d="100"/>
          <a:sy n="82" d="100"/>
        </p:scale>
        <p:origin x="643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76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5A8158-C116-4158-BA76-738CE237104A}" type="datetimeFigureOut">
              <a:rPr lang="en-GB" smtClean="0"/>
              <a:t>31/08/2022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5CF6-DF4B-4983-8FD5-174427B9DD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23974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D74BDA-1A04-4CDA-8159-97B1B786C1C0}" type="datetimeFigureOut">
              <a:rPr lang="nb-NO" smtClean="0"/>
              <a:t>31.08.2022</a:t>
            </a:fld>
            <a:endParaRPr lang="nb-N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E6978D-4D8D-4416-9247-D233D34F018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13421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lokTextu 7">
            <a:extLst>
              <a:ext uri="{FF2B5EF4-FFF2-40B4-BE49-F238E27FC236}">
                <a16:creationId xmlns:a16="http://schemas.microsoft.com/office/drawing/2014/main" id="{9979A5A7-3D5B-440A-86E7-8807221718E0}"/>
              </a:ext>
            </a:extLst>
          </p:cNvPr>
          <p:cNvSpPr txBox="1"/>
          <p:nvPr userDrawn="1"/>
        </p:nvSpPr>
        <p:spPr>
          <a:xfrm>
            <a:off x="1704869" y="2146778"/>
            <a:ext cx="8782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3597F"/>
                </a:solidFill>
                <a:latin typeface="Montserrat" panose="00000500000000000000" pitchFamily="2" charset="-18"/>
                <a:cs typeface="Mongolian Baiti" panose="03000500000000000000" pitchFamily="66" charset="0"/>
              </a:rPr>
              <a:t>OPtimal strategies to retAIN and re-use water and nutrients in small agricultural catchments across different soil-climatic regions in Europe</a:t>
            </a:r>
          </a:p>
        </p:txBody>
      </p:sp>
      <p:pic>
        <p:nvPicPr>
          <p:cNvPr id="4" name="Obrázok 2" descr="Obrázok, na ktorom je monitor, obrazovka, televízor, hodiny&#10;&#10;Automaticky generovaný popis">
            <a:extLst>
              <a:ext uri="{FF2B5EF4-FFF2-40B4-BE49-F238E27FC236}">
                <a16:creationId xmlns:a16="http://schemas.microsoft.com/office/drawing/2014/main" id="{23A42A3C-7D7E-4BBE-B037-F4DA9FA3C4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0354"/>
            <a:ext cx="1312166" cy="927646"/>
          </a:xfrm>
          <a:prstGeom prst="rect">
            <a:avLst/>
          </a:prstGeom>
        </p:spPr>
      </p:pic>
      <p:sp>
        <p:nvSpPr>
          <p:cNvPr id="5" name="BlokTextu 3">
            <a:extLst>
              <a:ext uri="{FF2B5EF4-FFF2-40B4-BE49-F238E27FC236}">
                <a16:creationId xmlns:a16="http://schemas.microsoft.com/office/drawing/2014/main" id="{69FF6D54-CC99-4B7E-B727-80A0C418AFA0}"/>
              </a:ext>
            </a:extLst>
          </p:cNvPr>
          <p:cNvSpPr txBox="1"/>
          <p:nvPr userDrawn="1"/>
        </p:nvSpPr>
        <p:spPr>
          <a:xfrm>
            <a:off x="1223266" y="6116209"/>
            <a:ext cx="5908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Montserrat" panose="00000500000000000000" pitchFamily="2" charset="-18"/>
              </a:rPr>
              <a:t>This project has received funding from the European Union’s Horizon 2020 research and innovation program under grant agreement No. 862756.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3304" y="787363"/>
            <a:ext cx="4845391" cy="1308765"/>
          </a:xfrm>
          <a:prstGeom prst="rect">
            <a:avLst/>
          </a:prstGeom>
        </p:spPr>
      </p:pic>
      <p:sp>
        <p:nvSpPr>
          <p:cNvPr id="12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7323667" y="4766008"/>
            <a:ext cx="4588933" cy="1811866"/>
          </a:xfrm>
          <a:prstGeom prst="rect">
            <a:avLst/>
          </a:prstGeom>
          <a:ln>
            <a:solidFill>
              <a:srgbClr val="34597C"/>
            </a:solidFill>
          </a:ln>
        </p:spPr>
        <p:txBody>
          <a:bodyPr anchor="ctr"/>
          <a:lstStyle>
            <a:lvl1pPr marL="0" indent="0">
              <a:buNone/>
              <a:defRPr/>
            </a:lvl1pPr>
          </a:lstStyle>
          <a:p>
            <a:pPr lvl="0" algn="ctr"/>
            <a:r>
              <a:rPr lang="en-US" b="1" dirty="0"/>
              <a:t>Insert Your Logos Here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6812AD1-C17F-4A75-B507-AB84316D3ED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09775" y="3095625"/>
            <a:ext cx="8172450" cy="1200150"/>
          </a:xfrm>
          <a:prstGeom prst="rect">
            <a:avLst/>
          </a:prstGeom>
        </p:spPr>
        <p:txBody>
          <a:bodyPr anchor="ctr"/>
          <a:lstStyle>
            <a:lvl1pPr indent="0" algn="ctr">
              <a:buNone/>
              <a:defRPr sz="3600" b="1">
                <a:solidFill>
                  <a:srgbClr val="95C11F"/>
                </a:solidFill>
              </a:defRPr>
            </a:lvl1pPr>
            <a:lvl2pPr indent="0">
              <a:buNone/>
              <a:defRPr b="1">
                <a:solidFill>
                  <a:srgbClr val="95C11F"/>
                </a:solidFill>
              </a:defRPr>
            </a:lvl2pPr>
            <a:lvl3pPr indent="0">
              <a:buNone/>
              <a:defRPr b="1">
                <a:solidFill>
                  <a:srgbClr val="95C11F"/>
                </a:solidFill>
              </a:defRPr>
            </a:lvl3pPr>
            <a:lvl4pPr indent="0">
              <a:buNone/>
              <a:defRPr b="1">
                <a:solidFill>
                  <a:srgbClr val="95C11F"/>
                </a:solidFill>
              </a:defRPr>
            </a:lvl4pPr>
            <a:lvl5pPr indent="0">
              <a:buNone/>
              <a:defRPr b="1">
                <a:solidFill>
                  <a:srgbClr val="95C11F"/>
                </a:solidFill>
              </a:defRPr>
            </a:lvl5pPr>
          </a:lstStyle>
          <a:p>
            <a:pPr lvl="0"/>
            <a:r>
              <a:rPr lang="en-US" dirty="0"/>
              <a:t>HEADLINE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7F20225-2E1D-4B71-B962-4D5E92278A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9075" y="5095874"/>
            <a:ext cx="5619750" cy="733425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734626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slide grey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" y="0"/>
            <a:ext cx="1218776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D6BF26E0-AAC6-4B0D-8EB6-7E10D20BF13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867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ckground slide grey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" y="0"/>
            <a:ext cx="1218776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D6BF26E0-AAC6-4B0D-8EB6-7E10D20BF13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64317" y="1350328"/>
            <a:ext cx="5545933" cy="4879021"/>
          </a:xfrm>
          <a:prstGeom prst="roundRect">
            <a:avLst>
              <a:gd name="adj" fmla="val 3131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227100" y="1350327"/>
            <a:ext cx="5545933" cy="4879021"/>
          </a:xfrm>
          <a:prstGeom prst="roundRect">
            <a:avLst>
              <a:gd name="adj" fmla="val 3131"/>
            </a:avLst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1915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9675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8277701" y="1829347"/>
            <a:ext cx="3027998" cy="3199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>
                <a:solidFill>
                  <a:srgbClr val="03597F"/>
                </a:solidFill>
              </a:defRPr>
            </a:lvl1pPr>
          </a:lstStyle>
          <a:p>
            <a:pPr lvl="0"/>
            <a:r>
              <a:rPr lang="sk-SK" dirty="0" err="1"/>
              <a:t>Use</a:t>
            </a:r>
            <a:r>
              <a:rPr lang="sk-SK" dirty="0"/>
              <a:t> </a:t>
            </a:r>
            <a:r>
              <a:rPr lang="sk-SK" dirty="0" err="1"/>
              <a:t>ideally</a:t>
            </a:r>
            <a:r>
              <a:rPr lang="sk-SK" dirty="0"/>
              <a:t> as a </a:t>
            </a:r>
            <a:r>
              <a:rPr lang="sk-SK" dirty="0" err="1"/>
              <a:t>separation</a:t>
            </a:r>
            <a:r>
              <a:rPr lang="sk-SK" dirty="0"/>
              <a:t> slide, </a:t>
            </a:r>
            <a:r>
              <a:rPr lang="sk-SK" dirty="0" err="1"/>
              <a:t>e.g</a:t>
            </a:r>
            <a:r>
              <a:rPr lang="sk-SK" dirty="0"/>
              <a:t>.</a:t>
            </a:r>
          </a:p>
          <a:p>
            <a:pPr lvl="0"/>
            <a:endParaRPr lang="sk-SK" dirty="0"/>
          </a:p>
          <a:p>
            <a:pPr lvl="0"/>
            <a:r>
              <a:rPr lang="sk-SK" dirty="0" err="1"/>
              <a:t>Chapter</a:t>
            </a:r>
            <a:r>
              <a:rPr lang="sk-SK" dirty="0"/>
              <a:t> 1...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987901" y="1829346"/>
            <a:ext cx="3027998" cy="3199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sk-SK" dirty="0" err="1"/>
              <a:t>Use</a:t>
            </a:r>
            <a:r>
              <a:rPr lang="sk-SK" dirty="0"/>
              <a:t> </a:t>
            </a:r>
            <a:r>
              <a:rPr lang="sk-SK" dirty="0" err="1"/>
              <a:t>ideally</a:t>
            </a:r>
            <a:r>
              <a:rPr lang="sk-SK" dirty="0"/>
              <a:t> as a </a:t>
            </a:r>
            <a:r>
              <a:rPr lang="sk-SK" dirty="0" err="1"/>
              <a:t>separation</a:t>
            </a:r>
            <a:r>
              <a:rPr lang="sk-SK" dirty="0"/>
              <a:t> slide, </a:t>
            </a:r>
            <a:r>
              <a:rPr lang="sk-SK" dirty="0" err="1"/>
              <a:t>e.g</a:t>
            </a:r>
            <a:r>
              <a:rPr lang="sk-SK" dirty="0"/>
              <a:t>.</a:t>
            </a:r>
          </a:p>
          <a:p>
            <a:pPr lvl="0"/>
            <a:endParaRPr lang="sk-SK" dirty="0"/>
          </a:p>
          <a:p>
            <a:pPr lvl="0"/>
            <a:r>
              <a:rPr lang="sk-SK" dirty="0" err="1"/>
              <a:t>Case</a:t>
            </a:r>
            <a:r>
              <a:rPr lang="sk-SK" dirty="0"/>
              <a:t> Study Demo-</a:t>
            </a:r>
            <a:r>
              <a:rPr lang="sk-SK" dirty="0" err="1"/>
              <a:t>Sites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8286260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96750" cy="6858000"/>
          </a:xfrm>
          <a:prstGeom prst="rect">
            <a:avLst/>
          </a:prstGeom>
        </p:spPr>
      </p:pic>
      <p:sp>
        <p:nvSpPr>
          <p:cNvPr id="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8277701" y="1829347"/>
            <a:ext cx="3027998" cy="3199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>
                <a:solidFill>
                  <a:srgbClr val="95C11F"/>
                </a:solidFill>
              </a:defRPr>
            </a:lvl1pPr>
          </a:lstStyle>
          <a:p>
            <a:pPr lvl="0"/>
            <a:r>
              <a:rPr lang="sk-SK" dirty="0" err="1"/>
              <a:t>Use</a:t>
            </a:r>
            <a:r>
              <a:rPr lang="sk-SK" dirty="0"/>
              <a:t> </a:t>
            </a:r>
            <a:r>
              <a:rPr lang="sk-SK" dirty="0" err="1"/>
              <a:t>ideally</a:t>
            </a:r>
            <a:r>
              <a:rPr lang="sk-SK" dirty="0"/>
              <a:t> as a </a:t>
            </a:r>
            <a:r>
              <a:rPr lang="sk-SK" dirty="0" err="1"/>
              <a:t>separation</a:t>
            </a:r>
            <a:r>
              <a:rPr lang="sk-SK" dirty="0"/>
              <a:t> slide, </a:t>
            </a:r>
            <a:r>
              <a:rPr lang="sk-SK" dirty="0" err="1"/>
              <a:t>e.g</a:t>
            </a:r>
            <a:r>
              <a:rPr lang="sk-SK" dirty="0"/>
              <a:t>.</a:t>
            </a:r>
          </a:p>
          <a:p>
            <a:pPr lvl="0"/>
            <a:endParaRPr lang="sk-SK" dirty="0"/>
          </a:p>
          <a:p>
            <a:pPr lvl="0"/>
            <a:r>
              <a:rPr lang="sk-SK" dirty="0" err="1"/>
              <a:t>Chapter</a:t>
            </a:r>
            <a:r>
              <a:rPr lang="sk-SK" dirty="0"/>
              <a:t> 1...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987901" y="1829346"/>
            <a:ext cx="3027998" cy="3199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sk-SK" dirty="0" err="1"/>
              <a:t>Use</a:t>
            </a:r>
            <a:r>
              <a:rPr lang="sk-SK" dirty="0"/>
              <a:t> </a:t>
            </a:r>
            <a:r>
              <a:rPr lang="sk-SK" dirty="0" err="1"/>
              <a:t>ideally</a:t>
            </a:r>
            <a:r>
              <a:rPr lang="sk-SK" dirty="0"/>
              <a:t> as a </a:t>
            </a:r>
            <a:r>
              <a:rPr lang="sk-SK" dirty="0" err="1"/>
              <a:t>separation</a:t>
            </a:r>
            <a:r>
              <a:rPr lang="sk-SK" dirty="0"/>
              <a:t> slide, </a:t>
            </a:r>
            <a:r>
              <a:rPr lang="sk-SK" dirty="0" err="1"/>
              <a:t>e.g</a:t>
            </a:r>
            <a:r>
              <a:rPr lang="sk-SK" dirty="0"/>
              <a:t>.</a:t>
            </a:r>
          </a:p>
          <a:p>
            <a:pPr lvl="0"/>
            <a:endParaRPr lang="sk-SK" dirty="0"/>
          </a:p>
          <a:p>
            <a:pPr lvl="0"/>
            <a:r>
              <a:rPr lang="sk-SK" dirty="0" err="1"/>
              <a:t>Case</a:t>
            </a:r>
            <a:r>
              <a:rPr lang="sk-SK" dirty="0"/>
              <a:t> Study Demo-</a:t>
            </a:r>
            <a:r>
              <a:rPr lang="sk-SK" dirty="0" err="1"/>
              <a:t>Sites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7613146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sli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467"/>
            <a:ext cx="5227608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318" y="787025"/>
            <a:ext cx="640339" cy="90918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318" y="2224078"/>
            <a:ext cx="640339" cy="90918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317" y="3661131"/>
            <a:ext cx="640339" cy="90918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317" y="5098183"/>
            <a:ext cx="640339" cy="909184"/>
          </a:xfrm>
          <a:prstGeom prst="rect">
            <a:avLst/>
          </a:prstGeom>
        </p:spPr>
      </p:pic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878BB7AC-2FFD-4C36-A3A9-9B98D6AAB4C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26544" y="1878710"/>
            <a:ext cx="3174520" cy="3083646"/>
          </a:xfrm>
          <a:prstGeom prst="ellipse">
            <a:avLst/>
          </a:prstGeom>
          <a:solidFill>
            <a:schemeClr val="bg1">
              <a:alpha val="70000"/>
            </a:schemeClr>
          </a:solidFill>
        </p:spPr>
        <p:txBody>
          <a:bodyPr anchor="ctr"/>
          <a:lstStyle>
            <a:lvl1pPr marL="0" indent="0" algn="ctr">
              <a:buNone/>
              <a:defRPr sz="2400" b="1">
                <a:solidFill>
                  <a:srgbClr val="03597F"/>
                </a:solidFill>
              </a:defRPr>
            </a:lvl1pPr>
            <a:lvl2pPr algn="ctr">
              <a:buNone/>
              <a:defRPr/>
            </a:lvl2pPr>
            <a:lvl3pPr algn="ctr">
              <a:buNone/>
              <a:defRPr/>
            </a:lvl3pPr>
            <a:lvl4pPr algn="ctr">
              <a:buNone/>
              <a:defRPr/>
            </a:lvl4pPr>
            <a:lvl5pPr algn="ctr">
              <a:buNone/>
              <a:defRPr/>
            </a:lvl5pPr>
          </a:lstStyle>
          <a:p>
            <a:pPr lvl="0"/>
            <a:r>
              <a:rPr lang="en-US" dirty="0"/>
              <a:t>Place your text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5808663" y="541867"/>
            <a:ext cx="6103937" cy="5757333"/>
          </a:xfrm>
          <a:prstGeom prst="roundRect">
            <a:avLst>
              <a:gd name="adj" fmla="val 2991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</a:lstStyle>
          <a:p>
            <a:pPr lvl="0"/>
            <a:r>
              <a:rPr lang="sk-SK" dirty="0" err="1"/>
              <a:t>Place</a:t>
            </a:r>
            <a:r>
              <a:rPr lang="sk-SK" dirty="0"/>
              <a:t> </a:t>
            </a:r>
            <a:r>
              <a:rPr lang="sk-SK" dirty="0" err="1"/>
              <a:t>your</a:t>
            </a:r>
            <a:r>
              <a:rPr lang="sk-SK" dirty="0"/>
              <a:t> </a:t>
            </a:r>
            <a:r>
              <a:rPr lang="sk-SK" dirty="0" err="1"/>
              <a:t>content</a:t>
            </a:r>
            <a:r>
              <a:rPr lang="sk-SK" dirty="0"/>
              <a:t> </a:t>
            </a:r>
            <a:r>
              <a:rPr lang="sk-SK" dirty="0" err="1"/>
              <a:t>here</a:t>
            </a:r>
            <a:endParaRPr lang="en-GB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4942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6078071" y="0"/>
            <a:ext cx="6113929" cy="6858000"/>
          </a:xfrm>
          <a:prstGeom prst="rect">
            <a:avLst/>
          </a:prstGeom>
          <a:gradFill>
            <a:gsLst>
              <a:gs pos="0">
                <a:srgbClr val="03597F">
                  <a:alpha val="80000"/>
                </a:srgbClr>
              </a:gs>
              <a:gs pos="100000">
                <a:srgbClr val="03597F"/>
              </a:gs>
            </a:gsLst>
            <a:lin ang="7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025" y="501926"/>
            <a:ext cx="4356094" cy="585414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2221" y="3343270"/>
            <a:ext cx="4905627" cy="171459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F19C4-2C60-4FD0-967A-D9AEB54A684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47825" y="2590800"/>
            <a:ext cx="2771775" cy="196215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 b="1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text here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3CE5E3E-72A5-439A-BD39-C3ECC6B6C167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681535" y="540798"/>
            <a:ext cx="4905628" cy="2628900"/>
          </a:xfrm>
          <a:prstGeom prst="roundRect">
            <a:avLst>
              <a:gd name="adj" fmla="val 5395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73CE5E3E-72A5-439A-BD39-C3ECC6B6C167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81535" y="3662626"/>
            <a:ext cx="4905628" cy="2628900"/>
          </a:xfrm>
          <a:prstGeom prst="roundRect">
            <a:avLst>
              <a:gd name="adj" fmla="val 5395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3077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7650" y="3885"/>
            <a:ext cx="813435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EC467E9-5D47-49EC-9017-8927BD4C4FDF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391524" y="304104"/>
            <a:ext cx="3562350" cy="6257562"/>
          </a:xfrm>
          <a:prstGeom prst="roundRect">
            <a:avLst>
              <a:gd name="adj" fmla="val 3078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220663" y="160338"/>
            <a:ext cx="3571875" cy="1058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 baseline="0">
                <a:solidFill>
                  <a:srgbClr val="95C11F"/>
                </a:solidFill>
              </a:defRPr>
            </a:lvl1pPr>
          </a:lstStyle>
          <a:p>
            <a:pPr lvl="0"/>
            <a:r>
              <a:rPr lang="sk-SK" dirty="0"/>
              <a:t>Title</a:t>
            </a:r>
          </a:p>
          <a:p>
            <a:pPr lvl="0"/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EC467E9-5D47-49EC-9017-8927BD4C4FDF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20663" y="1378200"/>
            <a:ext cx="3571875" cy="5183466"/>
          </a:xfrm>
          <a:prstGeom prst="roundRect">
            <a:avLst>
              <a:gd name="adj" fmla="val 3078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5222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sli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337" y="0"/>
            <a:ext cx="8145663" cy="6858000"/>
          </a:xfrm>
          <a:prstGeom prst="rect">
            <a:avLst/>
          </a:prstGeom>
        </p:spPr>
      </p:pic>
      <p:sp>
        <p:nvSpPr>
          <p:cNvPr id="9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220663" y="160338"/>
            <a:ext cx="3571875" cy="1058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 baseline="0">
                <a:solidFill>
                  <a:srgbClr val="95C11F"/>
                </a:solidFill>
              </a:defRPr>
            </a:lvl1pPr>
          </a:lstStyle>
          <a:p>
            <a:pPr lvl="0"/>
            <a:r>
              <a:rPr lang="sk-SK" dirty="0"/>
              <a:t>Title</a:t>
            </a:r>
          </a:p>
          <a:p>
            <a:pPr lvl="0"/>
            <a:endParaRPr lang="en-GB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EC467E9-5D47-49EC-9017-8927BD4C4FDF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20663" y="1378200"/>
            <a:ext cx="3571875" cy="5183466"/>
          </a:xfrm>
          <a:prstGeom prst="roundRect">
            <a:avLst>
              <a:gd name="adj" fmla="val 3078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EC467E9-5D47-49EC-9017-8927BD4C4FDF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391525" y="4604273"/>
            <a:ext cx="3571875" cy="1957394"/>
          </a:xfrm>
          <a:prstGeom prst="roundRect">
            <a:avLst>
              <a:gd name="adj" fmla="val 3078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EC467E9-5D47-49EC-9017-8927BD4C4FDF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391524" y="203170"/>
            <a:ext cx="3571875" cy="3734129"/>
          </a:xfrm>
          <a:prstGeom prst="roundRect">
            <a:avLst>
              <a:gd name="adj" fmla="val 3078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5473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 userDrawn="1"/>
        </p:nvSpPr>
        <p:spPr>
          <a:xfrm>
            <a:off x="345573" y="553156"/>
            <a:ext cx="3702756" cy="5712177"/>
          </a:xfrm>
          <a:prstGeom prst="roundRect">
            <a:avLst>
              <a:gd name="adj" fmla="val 4777"/>
            </a:avLst>
          </a:prstGeom>
          <a:noFill/>
          <a:ln w="76200">
            <a:solidFill>
              <a:srgbClr val="03597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ounded Rectangle 8"/>
          <p:cNvSpPr/>
          <p:nvPr userDrawn="1"/>
        </p:nvSpPr>
        <p:spPr>
          <a:xfrm>
            <a:off x="4277305" y="832555"/>
            <a:ext cx="3640703" cy="5192888"/>
          </a:xfrm>
          <a:prstGeom prst="roundRect">
            <a:avLst>
              <a:gd name="adj" fmla="val 4799"/>
            </a:avLst>
          </a:prstGeom>
          <a:gradFill>
            <a:gsLst>
              <a:gs pos="0">
                <a:srgbClr val="03597F">
                  <a:alpha val="80000"/>
                </a:srgbClr>
              </a:gs>
              <a:gs pos="100000">
                <a:srgbClr val="03597F"/>
              </a:gs>
            </a:gsLst>
            <a:lin ang="7200000" scaled="0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GB"/>
          </a:p>
        </p:txBody>
      </p:sp>
      <p:sp>
        <p:nvSpPr>
          <p:cNvPr id="10" name="Rounded Rectangle 9"/>
          <p:cNvSpPr/>
          <p:nvPr userDrawn="1"/>
        </p:nvSpPr>
        <p:spPr>
          <a:xfrm>
            <a:off x="4521088" y="1047901"/>
            <a:ext cx="3157223" cy="4762196"/>
          </a:xfrm>
          <a:prstGeom prst="roundRect">
            <a:avLst>
              <a:gd name="adj" fmla="val 3393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GB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5BAA0E0-5533-4F1B-9DD0-DED917532F44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93576" y="832555"/>
            <a:ext cx="3209925" cy="5192888"/>
          </a:xfrm>
          <a:prstGeom prst="roundRect">
            <a:avLst>
              <a:gd name="adj" fmla="val 2926"/>
            </a:avLst>
          </a:prstGeom>
          <a:ln w="76200">
            <a:noFill/>
          </a:ln>
          <a:effectLst/>
        </p:spPr>
        <p:txBody>
          <a:bodyPr/>
          <a:lstStyle>
            <a:lvl1pPr marL="0" indent="0">
              <a:buNone/>
              <a:defRPr sz="1600">
                <a:ln>
                  <a:noFill/>
                </a:ln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1CE25A01-83FF-4308-B393-632EA285A927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701092" y="1237129"/>
            <a:ext cx="2796987" cy="4399877"/>
          </a:xfrm>
          <a:prstGeom prst="roundRect">
            <a:avLst>
              <a:gd name="adj" fmla="val 3573"/>
            </a:avLst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5" name="Rounded Rectangle 14"/>
          <p:cNvSpPr/>
          <p:nvPr userDrawn="1"/>
        </p:nvSpPr>
        <p:spPr>
          <a:xfrm>
            <a:off x="8146983" y="553156"/>
            <a:ext cx="3702756" cy="5712177"/>
          </a:xfrm>
          <a:prstGeom prst="roundRect">
            <a:avLst>
              <a:gd name="adj" fmla="val 4777"/>
            </a:avLst>
          </a:prstGeom>
          <a:noFill/>
          <a:ln w="76200">
            <a:solidFill>
              <a:srgbClr val="03597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5BAA0E0-5533-4F1B-9DD0-DED917532F4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93398" y="812800"/>
            <a:ext cx="3209925" cy="5192888"/>
          </a:xfrm>
          <a:prstGeom prst="roundRect">
            <a:avLst>
              <a:gd name="adj" fmla="val 2926"/>
            </a:avLst>
          </a:prstGeom>
          <a:ln w="76200">
            <a:noFill/>
          </a:ln>
          <a:effectLst/>
        </p:spPr>
        <p:txBody>
          <a:bodyPr/>
          <a:lstStyle>
            <a:lvl1pPr marL="0" indent="0">
              <a:buNone/>
              <a:defRPr sz="1600">
                <a:ln>
                  <a:noFill/>
                </a:ln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162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e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3939F28-3671-4D40-B49B-3E0E8E67796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18042" y="990805"/>
            <a:ext cx="7574492" cy="5194790"/>
          </a:xfrm>
          <a:prstGeom prst="roundRect">
            <a:avLst>
              <a:gd name="adj" fmla="val 3791"/>
            </a:avLst>
          </a:prstGeom>
          <a:ln w="76200">
            <a:solidFill>
              <a:srgbClr val="95C11F"/>
            </a:solidFill>
          </a:ln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10C74BC3-0E49-4033-B36F-64809D6DF8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8475" y="224705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0" name="Rounded Rectangle 9"/>
          <p:cNvSpPr/>
          <p:nvPr userDrawn="1"/>
        </p:nvSpPr>
        <p:spPr>
          <a:xfrm>
            <a:off x="8246877" y="990805"/>
            <a:ext cx="3640703" cy="5192888"/>
          </a:xfrm>
          <a:prstGeom prst="roundRect">
            <a:avLst>
              <a:gd name="adj" fmla="val 4799"/>
            </a:avLst>
          </a:prstGeom>
          <a:gradFill>
            <a:gsLst>
              <a:gs pos="0">
                <a:srgbClr val="03597F">
                  <a:alpha val="80000"/>
                </a:srgbClr>
              </a:gs>
              <a:gs pos="100000">
                <a:srgbClr val="03597F"/>
              </a:gs>
            </a:gsLst>
            <a:lin ang="7200000" scaled="0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GB"/>
          </a:p>
        </p:txBody>
      </p:sp>
      <p:sp>
        <p:nvSpPr>
          <p:cNvPr id="11" name="Rounded Rectangle 10"/>
          <p:cNvSpPr/>
          <p:nvPr userDrawn="1"/>
        </p:nvSpPr>
        <p:spPr>
          <a:xfrm>
            <a:off x="8490660" y="1206151"/>
            <a:ext cx="3157223" cy="4762196"/>
          </a:xfrm>
          <a:prstGeom prst="roundRect">
            <a:avLst>
              <a:gd name="adj" fmla="val 3393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GB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1CE25A01-83FF-4308-B393-632EA285A92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670664" y="1395379"/>
            <a:ext cx="2796987" cy="4399877"/>
          </a:xfrm>
          <a:prstGeom prst="roundRect">
            <a:avLst>
              <a:gd name="adj" fmla="val 3573"/>
            </a:avLst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547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slid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6331933-7C40-4ED5-BEFF-C46C907984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9139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e 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9"/>
          <p:cNvSpPr>
            <a:spLocks noGrp="1"/>
          </p:cNvSpPr>
          <p:nvPr>
            <p:ph type="body" sz="quarter" idx="13" hasCustomPrompt="1"/>
          </p:nvPr>
        </p:nvSpPr>
        <p:spPr>
          <a:xfrm>
            <a:off x="414867" y="355071"/>
            <a:ext cx="3225800" cy="5254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</a:lstStyle>
          <a:p>
            <a:pPr lvl="0"/>
            <a:r>
              <a:rPr lang="sk-SK" dirty="0"/>
              <a:t>Title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772884" y="1421007"/>
            <a:ext cx="3363685" cy="505463"/>
          </a:xfrm>
          <a:prstGeom prst="roundRect">
            <a:avLst>
              <a:gd name="adj" fmla="val 50000"/>
            </a:avLst>
          </a:prstGeom>
          <a:solidFill>
            <a:srgbClr val="03597F"/>
          </a:solidFill>
          <a:ln>
            <a:noFill/>
          </a:ln>
        </p:spPr>
        <p:txBody>
          <a:bodyPr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sk-SK" dirty="0"/>
              <a:t>Text 1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8" hasCustomPrompt="1"/>
          </p:nvPr>
        </p:nvSpPr>
        <p:spPr>
          <a:xfrm>
            <a:off x="772884" y="2155389"/>
            <a:ext cx="3363685" cy="4139486"/>
          </a:xfrm>
          <a:prstGeom prst="roundRect">
            <a:avLst>
              <a:gd name="adj" fmla="val 4082"/>
            </a:avLst>
          </a:prstGeom>
        </p:spPr>
        <p:txBody>
          <a:bodyPr/>
          <a:lstStyle>
            <a:lvl1pPr marL="0" indent="0">
              <a:buNone/>
              <a:defRPr sz="1600">
                <a:solidFill>
                  <a:srgbClr val="03597F"/>
                </a:solidFill>
              </a:defRPr>
            </a:lvl1pPr>
          </a:lstStyle>
          <a:p>
            <a:pPr lvl="0"/>
            <a:r>
              <a:rPr lang="sk-SK" dirty="0" err="1"/>
              <a:t>Place</a:t>
            </a:r>
            <a:r>
              <a:rPr lang="sk-SK" dirty="0"/>
              <a:t> </a:t>
            </a:r>
            <a:r>
              <a:rPr lang="sk-SK" dirty="0" err="1"/>
              <a:t>your</a:t>
            </a:r>
            <a:r>
              <a:rPr lang="sk-SK" dirty="0"/>
              <a:t> </a:t>
            </a:r>
            <a:r>
              <a:rPr lang="sk-SK" dirty="0" err="1"/>
              <a:t>content</a:t>
            </a:r>
            <a:r>
              <a:rPr lang="sk-SK" dirty="0"/>
              <a:t> </a:t>
            </a:r>
            <a:r>
              <a:rPr lang="sk-SK" dirty="0" err="1"/>
              <a:t>here</a:t>
            </a:r>
            <a:endParaRPr lang="en-GB" dirty="0"/>
          </a:p>
        </p:txBody>
      </p:sp>
      <p:sp>
        <p:nvSpPr>
          <p:cNvPr id="17" name="Content Placeholder 7"/>
          <p:cNvSpPr>
            <a:spLocks noGrp="1"/>
          </p:cNvSpPr>
          <p:nvPr>
            <p:ph sz="quarter" idx="19" hasCustomPrompt="1"/>
          </p:nvPr>
        </p:nvSpPr>
        <p:spPr>
          <a:xfrm>
            <a:off x="4447907" y="2155389"/>
            <a:ext cx="3363685" cy="4139486"/>
          </a:xfrm>
          <a:prstGeom prst="roundRect">
            <a:avLst>
              <a:gd name="adj" fmla="val 4082"/>
            </a:avLst>
          </a:prstGeom>
        </p:spPr>
        <p:txBody>
          <a:bodyPr/>
          <a:lstStyle>
            <a:lvl1pPr marL="0" indent="0">
              <a:buNone/>
              <a:defRPr sz="1600">
                <a:solidFill>
                  <a:srgbClr val="935D33"/>
                </a:solidFill>
              </a:defRPr>
            </a:lvl1pPr>
          </a:lstStyle>
          <a:p>
            <a:pPr lvl="0"/>
            <a:r>
              <a:rPr lang="sk-SK" dirty="0" err="1"/>
              <a:t>Place</a:t>
            </a:r>
            <a:r>
              <a:rPr lang="sk-SK" dirty="0"/>
              <a:t> </a:t>
            </a:r>
            <a:r>
              <a:rPr lang="sk-SK" dirty="0" err="1"/>
              <a:t>your</a:t>
            </a:r>
            <a:r>
              <a:rPr lang="sk-SK" dirty="0"/>
              <a:t> </a:t>
            </a:r>
            <a:r>
              <a:rPr lang="sk-SK" dirty="0" err="1"/>
              <a:t>content</a:t>
            </a:r>
            <a:r>
              <a:rPr lang="sk-SK" dirty="0"/>
              <a:t> </a:t>
            </a:r>
            <a:r>
              <a:rPr lang="sk-SK" dirty="0" err="1"/>
              <a:t>here</a:t>
            </a:r>
            <a:endParaRPr lang="en-GB" dirty="0"/>
          </a:p>
        </p:txBody>
      </p:sp>
      <p:sp>
        <p:nvSpPr>
          <p:cNvPr id="19" name="Content Placeholder 7"/>
          <p:cNvSpPr>
            <a:spLocks noGrp="1"/>
          </p:cNvSpPr>
          <p:nvPr>
            <p:ph sz="quarter" idx="20" hasCustomPrompt="1"/>
          </p:nvPr>
        </p:nvSpPr>
        <p:spPr>
          <a:xfrm>
            <a:off x="8122934" y="2155389"/>
            <a:ext cx="3363685" cy="4139486"/>
          </a:xfrm>
          <a:prstGeom prst="roundRect">
            <a:avLst>
              <a:gd name="adj" fmla="val 4082"/>
            </a:avLst>
          </a:prstGeom>
        </p:spPr>
        <p:txBody>
          <a:bodyPr/>
          <a:lstStyle>
            <a:lvl1pPr marL="0" indent="0">
              <a:buNone/>
              <a:defRPr sz="1600">
                <a:solidFill>
                  <a:srgbClr val="95C11F"/>
                </a:solidFill>
              </a:defRPr>
            </a:lvl1pPr>
          </a:lstStyle>
          <a:p>
            <a:pPr lvl="0"/>
            <a:r>
              <a:rPr lang="sk-SK" dirty="0" err="1"/>
              <a:t>Place</a:t>
            </a:r>
            <a:r>
              <a:rPr lang="sk-SK" dirty="0"/>
              <a:t> </a:t>
            </a:r>
            <a:r>
              <a:rPr lang="sk-SK" dirty="0" err="1"/>
              <a:t>your</a:t>
            </a:r>
            <a:r>
              <a:rPr lang="sk-SK" dirty="0"/>
              <a:t> </a:t>
            </a:r>
            <a:r>
              <a:rPr lang="sk-SK" dirty="0" err="1"/>
              <a:t>content</a:t>
            </a:r>
            <a:r>
              <a:rPr lang="sk-SK" dirty="0"/>
              <a:t> </a:t>
            </a:r>
            <a:r>
              <a:rPr lang="sk-SK" dirty="0" err="1"/>
              <a:t>here</a:t>
            </a:r>
            <a:endParaRPr lang="en-GB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8093319" y="1421007"/>
            <a:ext cx="3363685" cy="505463"/>
          </a:xfrm>
          <a:prstGeom prst="roundRect">
            <a:avLst>
              <a:gd name="adj" fmla="val 50000"/>
            </a:avLst>
          </a:prstGeom>
          <a:solidFill>
            <a:srgbClr val="95C11F"/>
          </a:solidFill>
          <a:ln>
            <a:noFill/>
          </a:ln>
        </p:spPr>
        <p:txBody>
          <a:bodyPr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sk-SK" dirty="0"/>
              <a:t>Text 1</a:t>
            </a:r>
            <a:endParaRPr lang="en-GB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447907" y="1421006"/>
            <a:ext cx="3363685" cy="505463"/>
          </a:xfrm>
          <a:prstGeom prst="roundRect">
            <a:avLst>
              <a:gd name="adj" fmla="val 50000"/>
            </a:avLst>
          </a:prstGeom>
          <a:solidFill>
            <a:srgbClr val="935D33"/>
          </a:solidFill>
          <a:ln>
            <a:noFill/>
          </a:ln>
        </p:spPr>
        <p:txBody>
          <a:bodyPr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sk-SK" dirty="0"/>
              <a:t>Text 1</a:t>
            </a:r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3950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e 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ĺžnik: zaoblené rohy 8">
            <a:extLst>
              <a:ext uri="{FF2B5EF4-FFF2-40B4-BE49-F238E27FC236}">
                <a16:creationId xmlns:a16="http://schemas.microsoft.com/office/drawing/2014/main" id="{2B8E5218-19C4-42B4-B351-FACB6FC69C25}"/>
              </a:ext>
            </a:extLst>
          </p:cNvPr>
          <p:cNvSpPr/>
          <p:nvPr userDrawn="1"/>
        </p:nvSpPr>
        <p:spPr>
          <a:xfrm>
            <a:off x="6470327" y="1665514"/>
            <a:ext cx="4873535" cy="4678136"/>
          </a:xfrm>
          <a:prstGeom prst="roundRect">
            <a:avLst>
              <a:gd name="adj" fmla="val 6351"/>
            </a:avLst>
          </a:prstGeom>
          <a:solidFill>
            <a:schemeClr val="bg1"/>
          </a:solidFill>
          <a:ln w="50800">
            <a:solidFill>
              <a:srgbClr val="0359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ál 7">
            <a:extLst>
              <a:ext uri="{FF2B5EF4-FFF2-40B4-BE49-F238E27FC236}">
                <a16:creationId xmlns:a16="http://schemas.microsoft.com/office/drawing/2014/main" id="{03826019-CAD3-4228-868A-CF8443159EAD}"/>
              </a:ext>
            </a:extLst>
          </p:cNvPr>
          <p:cNvSpPr/>
          <p:nvPr userDrawn="1"/>
        </p:nvSpPr>
        <p:spPr>
          <a:xfrm>
            <a:off x="8210407" y="968829"/>
            <a:ext cx="1393370" cy="1393370"/>
          </a:xfrm>
          <a:prstGeom prst="ellipse">
            <a:avLst/>
          </a:prstGeom>
          <a:solidFill>
            <a:schemeClr val="bg1"/>
          </a:solidFill>
          <a:ln w="50800">
            <a:solidFill>
              <a:srgbClr val="0359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bdĺžnik: zaoblené rohy 8">
            <a:extLst>
              <a:ext uri="{FF2B5EF4-FFF2-40B4-BE49-F238E27FC236}">
                <a16:creationId xmlns:a16="http://schemas.microsoft.com/office/drawing/2014/main" id="{2B8E5218-19C4-42B4-B351-FACB6FC69C25}"/>
              </a:ext>
            </a:extLst>
          </p:cNvPr>
          <p:cNvSpPr/>
          <p:nvPr userDrawn="1"/>
        </p:nvSpPr>
        <p:spPr>
          <a:xfrm>
            <a:off x="752748" y="1665514"/>
            <a:ext cx="4873535" cy="4678136"/>
          </a:xfrm>
          <a:prstGeom prst="roundRect">
            <a:avLst>
              <a:gd name="adj" fmla="val 6170"/>
            </a:avLst>
          </a:prstGeom>
          <a:solidFill>
            <a:schemeClr val="bg1"/>
          </a:solidFill>
          <a:ln w="50800">
            <a:solidFill>
              <a:srgbClr val="AACE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931" y="1153906"/>
            <a:ext cx="688323" cy="1024884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10AB620-8CC8-4213-B926-1F38811C544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962025" y="2485102"/>
            <a:ext cx="4476750" cy="3591848"/>
          </a:xfrm>
          <a:prstGeom prst="roundRect">
            <a:avLst>
              <a:gd name="adj" fmla="val 3231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rgbClr val="95C11F"/>
                </a:solidFill>
              </a:defRPr>
            </a:lvl1pPr>
            <a:lvl2pPr indent="0">
              <a:buNone/>
              <a:defRPr/>
            </a:lvl2pPr>
            <a:lvl3pPr indent="0">
              <a:buNone/>
              <a:defRPr/>
            </a:lvl3pPr>
            <a:lvl4pPr indent="0">
              <a:buNone/>
              <a:defRPr/>
            </a:lvl4pPr>
            <a:lvl5pPr indent="0"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4" name="Ovál 7">
            <a:extLst>
              <a:ext uri="{FF2B5EF4-FFF2-40B4-BE49-F238E27FC236}">
                <a16:creationId xmlns:a16="http://schemas.microsoft.com/office/drawing/2014/main" id="{87BB076B-F2F8-4E3D-92EB-6B88400AA4AF}"/>
              </a:ext>
            </a:extLst>
          </p:cNvPr>
          <p:cNvSpPr/>
          <p:nvPr userDrawn="1"/>
        </p:nvSpPr>
        <p:spPr>
          <a:xfrm>
            <a:off x="2492830" y="968829"/>
            <a:ext cx="1393370" cy="1393370"/>
          </a:xfrm>
          <a:prstGeom prst="ellipse">
            <a:avLst/>
          </a:prstGeom>
          <a:solidFill>
            <a:schemeClr val="bg1"/>
          </a:solidFill>
          <a:ln w="50800">
            <a:solidFill>
              <a:srgbClr val="95C1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964" y="1153906"/>
            <a:ext cx="687202" cy="1023215"/>
          </a:xfrm>
          <a:prstGeom prst="rect">
            <a:avLst/>
          </a:prstGeom>
        </p:spPr>
      </p:pic>
      <p:sp>
        <p:nvSpPr>
          <p:cNvPr id="15" name="Text Placeholder 19">
            <a:extLst>
              <a:ext uri="{FF2B5EF4-FFF2-40B4-BE49-F238E27FC236}">
                <a16:creationId xmlns:a16="http://schemas.microsoft.com/office/drawing/2014/main" id="{FBC47EB1-DB15-460B-8076-0A496F85B2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4867" y="355071"/>
            <a:ext cx="3225800" cy="5254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</a:lstStyle>
          <a:p>
            <a:pPr lvl="0"/>
            <a:r>
              <a:rPr lang="sk-SK" dirty="0"/>
              <a:t>Title</a:t>
            </a:r>
            <a:endParaRPr lang="en-GB" dirty="0"/>
          </a:p>
        </p:txBody>
      </p:sp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B10AB620-8CC8-4213-B926-1F38811C544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668717" y="2485102"/>
            <a:ext cx="4476750" cy="3591848"/>
          </a:xfrm>
          <a:prstGeom prst="roundRect">
            <a:avLst>
              <a:gd name="adj" fmla="val 3231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 indent="0">
              <a:buNone/>
              <a:defRPr/>
            </a:lvl2pPr>
            <a:lvl3pPr indent="0">
              <a:buNone/>
              <a:defRPr/>
            </a:lvl3pPr>
            <a:lvl4pPr indent="0">
              <a:buNone/>
              <a:defRPr/>
            </a:lvl4pPr>
            <a:lvl5pPr indent="0"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8214073" y="968829"/>
            <a:ext cx="1386038" cy="1391216"/>
          </a:xfrm>
          <a:prstGeom prst="ellipse">
            <a:avLst/>
          </a:prstGeom>
          <a:ln w="38100">
            <a:solidFill>
              <a:srgbClr val="03597F"/>
            </a:solidFill>
          </a:ln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2496496" y="969906"/>
            <a:ext cx="1386038" cy="1391216"/>
          </a:xfrm>
          <a:prstGeom prst="ellipse">
            <a:avLst/>
          </a:prstGeom>
          <a:ln w="38100">
            <a:solidFill>
              <a:srgbClr val="95C11F"/>
            </a:solidFill>
          </a:ln>
        </p:spPr>
        <p:txBody>
          <a:bodyPr/>
          <a:lstStyle>
            <a:lvl1pPr marL="0" indent="0">
              <a:buNone/>
              <a:defRPr sz="1800" b="0">
                <a:solidFill>
                  <a:srgbClr val="7030A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4339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utre slid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21"/>
          <p:cNvSpPr>
            <a:spLocks noGrp="1"/>
          </p:cNvSpPr>
          <p:nvPr>
            <p:ph type="pic" sz="quarter" idx="22"/>
          </p:nvPr>
        </p:nvSpPr>
        <p:spPr>
          <a:xfrm>
            <a:off x="9391322" y="810345"/>
            <a:ext cx="1931240" cy="1931240"/>
          </a:xfrm>
          <a:prstGeom prst="ellipse">
            <a:avLst/>
          </a:prstGeom>
          <a:noFill/>
          <a:ln w="76200">
            <a:solidFill>
              <a:srgbClr val="95C11F"/>
            </a:solidFill>
          </a:ln>
        </p:spPr>
        <p:txBody>
          <a:bodyPr/>
          <a:lstStyle>
            <a:lvl1pPr marL="0" indent="0">
              <a:buNone/>
              <a:defRPr sz="1000"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6" name="Picture Placeholder 21"/>
          <p:cNvSpPr>
            <a:spLocks noGrp="1"/>
          </p:cNvSpPr>
          <p:nvPr>
            <p:ph type="pic" sz="quarter" idx="21"/>
          </p:nvPr>
        </p:nvSpPr>
        <p:spPr>
          <a:xfrm>
            <a:off x="6560032" y="810345"/>
            <a:ext cx="1931240" cy="1931240"/>
          </a:xfrm>
          <a:prstGeom prst="ellipse">
            <a:avLst/>
          </a:prstGeom>
          <a:noFill/>
          <a:ln w="76200">
            <a:solidFill>
              <a:srgbClr val="03597F"/>
            </a:solidFill>
          </a:ln>
        </p:spPr>
        <p:txBody>
          <a:bodyPr/>
          <a:lstStyle>
            <a:lvl1pPr marL="0" indent="0">
              <a:buNone/>
              <a:defRPr sz="1000"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5" name="Picture Placeholder 21"/>
          <p:cNvSpPr>
            <a:spLocks noGrp="1"/>
          </p:cNvSpPr>
          <p:nvPr>
            <p:ph type="pic" sz="quarter" idx="20"/>
          </p:nvPr>
        </p:nvSpPr>
        <p:spPr>
          <a:xfrm>
            <a:off x="3725110" y="810345"/>
            <a:ext cx="1931240" cy="1931240"/>
          </a:xfrm>
          <a:prstGeom prst="ellipse">
            <a:avLst/>
          </a:prstGeom>
          <a:noFill/>
          <a:ln w="76200">
            <a:solidFill>
              <a:srgbClr val="95C11F"/>
            </a:solidFill>
          </a:ln>
        </p:spPr>
        <p:txBody>
          <a:bodyPr/>
          <a:lstStyle>
            <a:lvl1pPr marL="0" indent="0">
              <a:buNone/>
              <a:defRPr sz="1000"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5"/>
          </p:nvPr>
        </p:nvSpPr>
        <p:spPr>
          <a:xfrm>
            <a:off x="893820" y="810345"/>
            <a:ext cx="1931240" cy="1931240"/>
          </a:xfrm>
          <a:prstGeom prst="ellipse">
            <a:avLst/>
          </a:prstGeom>
          <a:noFill/>
          <a:ln w="76200">
            <a:solidFill>
              <a:srgbClr val="03597F"/>
            </a:solidFill>
          </a:ln>
        </p:spPr>
        <p:txBody>
          <a:bodyPr/>
          <a:lstStyle>
            <a:lvl1pPr marL="0" indent="0">
              <a:buNone/>
              <a:defRPr sz="1000"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6" name="Content Placeholder 9">
            <a:extLst>
              <a:ext uri="{FF2B5EF4-FFF2-40B4-BE49-F238E27FC236}">
                <a16:creationId xmlns:a16="http://schemas.microsoft.com/office/drawing/2014/main" id="{6CE1AEDC-9017-4B1E-8177-CAE5155B5A36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96543" y="3059213"/>
            <a:ext cx="2313357" cy="3085798"/>
          </a:xfrm>
          <a:prstGeom prst="roundRect">
            <a:avLst>
              <a:gd name="adj" fmla="val 6053"/>
            </a:avLst>
          </a:prstGeom>
          <a:solidFill>
            <a:srgbClr val="95C11F"/>
          </a:solidFill>
          <a:ln>
            <a:noFill/>
          </a:ln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indent="0">
              <a:buNone/>
              <a:defRPr/>
            </a:lvl2pPr>
            <a:lvl3pPr indent="0">
              <a:buNone/>
              <a:defRPr/>
            </a:lvl3pPr>
            <a:lvl4pPr indent="0">
              <a:buNone/>
              <a:defRPr/>
            </a:lvl4pPr>
            <a:lvl5pPr indent="0"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20" name="Content Placeholder 9">
            <a:extLst>
              <a:ext uri="{FF2B5EF4-FFF2-40B4-BE49-F238E27FC236}">
                <a16:creationId xmlns:a16="http://schemas.microsoft.com/office/drawing/2014/main" id="{6CE1AEDC-9017-4B1E-8177-CAE5155B5A36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3535868" y="3095257"/>
            <a:ext cx="2313357" cy="3085798"/>
          </a:xfrm>
          <a:prstGeom prst="roundRect">
            <a:avLst>
              <a:gd name="adj" fmla="val 6053"/>
            </a:avLst>
          </a:prstGeom>
          <a:solidFill>
            <a:srgbClr val="03597F"/>
          </a:solidFill>
          <a:ln>
            <a:noFill/>
          </a:ln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indent="0">
              <a:buNone/>
              <a:defRPr/>
            </a:lvl2pPr>
            <a:lvl3pPr indent="0">
              <a:buNone/>
              <a:defRPr/>
            </a:lvl3pPr>
            <a:lvl4pPr indent="0">
              <a:buNone/>
              <a:defRPr/>
            </a:lvl4pPr>
            <a:lvl5pPr indent="0"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6CE1AEDC-9017-4B1E-8177-CAE5155B5A36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368975" y="3095257"/>
            <a:ext cx="2313357" cy="3085798"/>
          </a:xfrm>
          <a:prstGeom prst="roundRect">
            <a:avLst>
              <a:gd name="adj" fmla="val 6053"/>
            </a:avLst>
          </a:prstGeom>
          <a:solidFill>
            <a:srgbClr val="95C11F"/>
          </a:solidFill>
          <a:ln>
            <a:noFill/>
          </a:ln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indent="0">
              <a:buNone/>
              <a:defRPr/>
            </a:lvl2pPr>
            <a:lvl3pPr indent="0">
              <a:buNone/>
              <a:defRPr/>
            </a:lvl3pPr>
            <a:lvl4pPr indent="0">
              <a:buNone/>
              <a:defRPr/>
            </a:lvl4pPr>
            <a:lvl5pPr indent="0"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23" name="Content Placeholder 9">
            <a:extLst>
              <a:ext uri="{FF2B5EF4-FFF2-40B4-BE49-F238E27FC236}">
                <a16:creationId xmlns:a16="http://schemas.microsoft.com/office/drawing/2014/main" id="{6CE1AEDC-9017-4B1E-8177-CAE5155B5A36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9200264" y="3134334"/>
            <a:ext cx="2313357" cy="3085798"/>
          </a:xfrm>
          <a:prstGeom prst="roundRect">
            <a:avLst>
              <a:gd name="adj" fmla="val 6053"/>
            </a:avLst>
          </a:prstGeom>
          <a:solidFill>
            <a:srgbClr val="03597F"/>
          </a:solidFill>
          <a:ln>
            <a:noFill/>
          </a:ln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indent="0">
              <a:buNone/>
              <a:defRPr/>
            </a:lvl2pPr>
            <a:lvl3pPr indent="0">
              <a:buNone/>
              <a:defRPr/>
            </a:lvl3pPr>
            <a:lvl4pPr indent="0">
              <a:buNone/>
              <a:defRPr/>
            </a:lvl4pPr>
            <a:lvl5pPr indent="0"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28" name="Picture Placeholder 21"/>
          <p:cNvSpPr>
            <a:spLocks noGrp="1"/>
          </p:cNvSpPr>
          <p:nvPr>
            <p:ph type="pic" sz="quarter" idx="23"/>
          </p:nvPr>
        </p:nvSpPr>
        <p:spPr>
          <a:xfrm>
            <a:off x="1055188" y="977932"/>
            <a:ext cx="1596066" cy="1596066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3597F"/>
            </a:solidFill>
          </a:ln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>
                <a:solidFill>
                  <a:srgbClr val="7030A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9" name="Picture Placeholder 21"/>
          <p:cNvSpPr>
            <a:spLocks noGrp="1"/>
          </p:cNvSpPr>
          <p:nvPr>
            <p:ph type="pic" sz="quarter" idx="24"/>
          </p:nvPr>
        </p:nvSpPr>
        <p:spPr>
          <a:xfrm>
            <a:off x="6727619" y="977932"/>
            <a:ext cx="1596066" cy="1596066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3597F"/>
            </a:solidFill>
          </a:ln>
        </p:spPr>
        <p:txBody>
          <a:bodyPr/>
          <a:lstStyle>
            <a:lvl1pPr marL="0" indent="0">
              <a:buNone/>
              <a:defRPr sz="1000"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0" name="Picture Placeholder 21"/>
          <p:cNvSpPr>
            <a:spLocks noGrp="1"/>
          </p:cNvSpPr>
          <p:nvPr>
            <p:ph type="pic" sz="quarter" idx="25"/>
          </p:nvPr>
        </p:nvSpPr>
        <p:spPr>
          <a:xfrm>
            <a:off x="3892697" y="977932"/>
            <a:ext cx="1596066" cy="1596066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95C11F"/>
            </a:solidFill>
          </a:ln>
        </p:spPr>
        <p:txBody>
          <a:bodyPr/>
          <a:lstStyle>
            <a:lvl1pPr marL="0" indent="0">
              <a:buNone/>
              <a:defRPr sz="1000"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1" name="Picture Placeholder 21"/>
          <p:cNvSpPr>
            <a:spLocks noGrp="1"/>
          </p:cNvSpPr>
          <p:nvPr>
            <p:ph type="pic" sz="quarter" idx="26"/>
          </p:nvPr>
        </p:nvSpPr>
        <p:spPr>
          <a:xfrm>
            <a:off x="9558909" y="977932"/>
            <a:ext cx="1596066" cy="1596066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95C11F"/>
            </a:solidFill>
          </a:ln>
        </p:spPr>
        <p:txBody>
          <a:bodyPr/>
          <a:lstStyle>
            <a:lvl1pPr marL="0" indent="0">
              <a:buNone/>
              <a:defRPr sz="1000"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5708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9675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7831424" y="622781"/>
            <a:ext cx="3027998" cy="143377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 b="0" baseline="0">
                <a:solidFill>
                  <a:srgbClr val="03597F"/>
                </a:solidFill>
              </a:defRPr>
            </a:lvl1pPr>
          </a:lstStyle>
          <a:p>
            <a:pPr lvl="0"/>
            <a:r>
              <a:rPr lang="en-GB" noProof="0" dirty="0"/>
              <a:t>Add Speaker Contact</a:t>
            </a:r>
            <a:endParaRPr lang="sk-SK" noProof="0" dirty="0"/>
          </a:p>
        </p:txBody>
      </p:sp>
      <p:pic>
        <p:nvPicPr>
          <p:cNvPr id="5" name="Picture 4" descr="Logo, icon&#10;&#10;Description automatically generated">
            <a:extLst>
              <a:ext uri="{FF2B5EF4-FFF2-40B4-BE49-F238E27FC236}">
                <a16:creationId xmlns:a16="http://schemas.microsoft.com/office/drawing/2014/main" id="{CA39CDED-64ED-41D8-A0AF-97A8D6D1AE3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838" t="-38838" r="-38838" b="-38838"/>
          <a:stretch/>
        </p:blipFill>
        <p:spPr>
          <a:xfrm>
            <a:off x="7831424" y="2590124"/>
            <a:ext cx="831532" cy="8315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884" t="-40884" r="-40884" b="-40884"/>
          <a:stretch/>
        </p:blipFill>
        <p:spPr>
          <a:xfrm>
            <a:off x="7831424" y="3141903"/>
            <a:ext cx="850679" cy="850679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662955" y="2836613"/>
            <a:ext cx="20488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03597F"/>
                </a:solidFill>
              </a:rPr>
              <a:t>@H2020_OPTAIN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8662956" y="3397965"/>
            <a:ext cx="20488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03597F"/>
                </a:solidFill>
              </a:rPr>
              <a:t>@H2020OPTAIN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8291148" y="3980583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95C11F"/>
                </a:solidFill>
              </a:rPr>
              <a:t>WWW.OPTAIN.EU</a:t>
            </a:r>
          </a:p>
        </p:txBody>
      </p:sp>
      <p:sp>
        <p:nvSpPr>
          <p:cNvPr id="12" name="Rounded Rectangle 11"/>
          <p:cNvSpPr/>
          <p:nvPr userDrawn="1"/>
        </p:nvSpPr>
        <p:spPr>
          <a:xfrm>
            <a:off x="8662955" y="4539943"/>
            <a:ext cx="1553593" cy="1538003"/>
          </a:xfrm>
          <a:prstGeom prst="roundRect">
            <a:avLst>
              <a:gd name="adj" fmla="val 4458"/>
            </a:avLst>
          </a:prstGeom>
          <a:solidFill>
            <a:srgbClr val="0F587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3597F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559" y="4612859"/>
            <a:ext cx="1387257" cy="1387257"/>
          </a:xfrm>
          <a:prstGeom prst="rect">
            <a:avLst/>
          </a:prstGeom>
        </p:spPr>
      </p:pic>
      <p:sp>
        <p:nvSpPr>
          <p:cNvPr id="14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362890" y="2460445"/>
            <a:ext cx="3217576" cy="221359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Thank you</a:t>
            </a:r>
          </a:p>
          <a:p>
            <a:pPr lvl="0"/>
            <a:r>
              <a:rPr lang="en-GB" noProof="0" dirty="0"/>
              <a:t>for your</a:t>
            </a:r>
          </a:p>
          <a:p>
            <a:pPr lvl="0"/>
            <a:r>
              <a:rPr lang="en-GB" noProof="0" dirty="0"/>
              <a:t>attention!</a:t>
            </a:r>
          </a:p>
        </p:txBody>
      </p:sp>
    </p:spTree>
    <p:extLst>
      <p:ext uri="{BB962C8B-B14F-4D97-AF65-F5344CB8AC3E}">
        <p14:creationId xmlns:p14="http://schemas.microsoft.com/office/powerpoint/2010/main" val="2858729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ckground slide doub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6331933-7C40-4ED5-BEFF-C46C907984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64317" y="1350328"/>
            <a:ext cx="5545933" cy="4879021"/>
          </a:xfrm>
          <a:prstGeom prst="roundRect">
            <a:avLst>
              <a:gd name="adj" fmla="val 3131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227100" y="1350327"/>
            <a:ext cx="5545933" cy="4879021"/>
          </a:xfrm>
          <a:prstGeom prst="roundRect">
            <a:avLst>
              <a:gd name="adj" fmla="val 3131"/>
            </a:avLst>
          </a:prstGeom>
          <a:noFill/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36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slide white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" y="0"/>
            <a:ext cx="1218353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32080870-6E56-4CD0-9355-1FACBAA5A00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40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ckground slide white pattern doub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" y="0"/>
            <a:ext cx="1218353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32080870-6E56-4CD0-9355-1FACBAA5A00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64317" y="1350328"/>
            <a:ext cx="5545933" cy="4879021"/>
          </a:xfrm>
          <a:prstGeom prst="roundRect">
            <a:avLst>
              <a:gd name="adj" fmla="val 3131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227100" y="1350327"/>
            <a:ext cx="5545933" cy="4879021"/>
          </a:xfrm>
          <a:prstGeom prst="roundRect">
            <a:avLst>
              <a:gd name="adj" fmla="val 3131"/>
            </a:avLst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27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ckground slide blue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" y="0"/>
            <a:ext cx="1218776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32080870-6E56-4CD0-9355-1FACBAA5A00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05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ckground slide blue pattern doub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" y="0"/>
            <a:ext cx="1218776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32080870-6E56-4CD0-9355-1FACBAA5A00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64317" y="1350328"/>
            <a:ext cx="5545933" cy="4879021"/>
          </a:xfrm>
          <a:prstGeom prst="roundRect">
            <a:avLst>
              <a:gd name="adj" fmla="val 3131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227100" y="1350327"/>
            <a:ext cx="5545933" cy="4879021"/>
          </a:xfrm>
          <a:prstGeom prst="roundRect">
            <a:avLst>
              <a:gd name="adj" fmla="val 3131"/>
            </a:avLst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717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slide green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" y="0"/>
            <a:ext cx="1218776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11969B73-801E-4493-AE79-8130937027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205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ckground slide green pattern doub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" y="0"/>
            <a:ext cx="1218776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11969B73-801E-4493-AE79-8130937027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64317" y="1350328"/>
            <a:ext cx="5545933" cy="4879021"/>
          </a:xfrm>
          <a:prstGeom prst="roundRect">
            <a:avLst>
              <a:gd name="adj" fmla="val 3131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227100" y="1350327"/>
            <a:ext cx="5545933" cy="4879021"/>
          </a:xfrm>
          <a:prstGeom prst="roundRect">
            <a:avLst>
              <a:gd name="adj" fmla="val 3131"/>
            </a:avLst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936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5477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49" r:id="rId2"/>
    <p:sldLayoutId id="2147483665" r:id="rId3"/>
    <p:sldLayoutId id="2147483650" r:id="rId4"/>
    <p:sldLayoutId id="2147483666" r:id="rId5"/>
    <p:sldLayoutId id="2147483669" r:id="rId6"/>
    <p:sldLayoutId id="2147483670" r:id="rId7"/>
    <p:sldLayoutId id="2147483651" r:id="rId8"/>
    <p:sldLayoutId id="2147483667" r:id="rId9"/>
    <p:sldLayoutId id="2147483652" r:id="rId10"/>
    <p:sldLayoutId id="2147483668" r:id="rId11"/>
    <p:sldLayoutId id="2147483653" r:id="rId12"/>
    <p:sldLayoutId id="2147483654" r:id="rId13"/>
    <p:sldLayoutId id="2147483655" r:id="rId14"/>
    <p:sldLayoutId id="2147483656" r:id="rId15"/>
    <p:sldLayoutId id="2147483657" r:id="rId16"/>
    <p:sldLayoutId id="2147483658" r:id="rId17"/>
    <p:sldLayoutId id="2147483659" r:id="rId18"/>
    <p:sldLayoutId id="2147483660" r:id="rId19"/>
    <p:sldLayoutId id="2147483661" r:id="rId20"/>
    <p:sldLayoutId id="2147483662" r:id="rId21"/>
    <p:sldLayoutId id="2147483663" r:id="rId22"/>
    <p:sldLayoutId id="2147483671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y98NnOB-sREKDioErNSeAoLB3IMQr6sm/edit?usp=sharing&amp;ouid=116241556122483176720&amp;rtpof=true&amp;sd=true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1063844" y="3148176"/>
            <a:ext cx="8984046" cy="1423824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</a:pPr>
            <a:r>
              <a:rPr lang="hu-HU" dirty="0" err="1"/>
              <a:t>Scenario</a:t>
            </a:r>
            <a:r>
              <a:rPr lang="hu-HU" dirty="0"/>
              <a:t> </a:t>
            </a:r>
            <a:r>
              <a:rPr lang="hu-HU" dirty="0" err="1"/>
              <a:t>analyes</a:t>
            </a:r>
            <a:r>
              <a:rPr lang="hu-HU" dirty="0"/>
              <a:t> </a:t>
            </a:r>
            <a:r>
              <a:rPr lang="hu-HU" dirty="0" err="1"/>
              <a:t>using</a:t>
            </a:r>
            <a:r>
              <a:rPr lang="hu-HU" dirty="0"/>
              <a:t> </a:t>
            </a:r>
            <a:br>
              <a:rPr lang="hu-HU" dirty="0"/>
            </a:b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field-scale</a:t>
            </a:r>
            <a:r>
              <a:rPr lang="hu-HU" dirty="0"/>
              <a:t> SWAP </a:t>
            </a:r>
            <a:r>
              <a:rPr lang="hu-HU" dirty="0" err="1"/>
              <a:t>model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prstGeom prst="roundRect">
            <a:avLst>
              <a:gd name="adj" fmla="val 5395"/>
            </a:avLst>
          </a:prstGeom>
        </p:spPr>
        <p:txBody>
          <a:bodyPr/>
          <a:lstStyle/>
          <a:p>
            <a:r>
              <a:rPr lang="hu-HU" dirty="0"/>
              <a:t>Csilla Farkas</a:t>
            </a:r>
            <a:endParaRPr lang="en-GB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AAF2928-945C-0380-4B79-950C7500B3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6000" y="5547221"/>
            <a:ext cx="2398921" cy="1098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71175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2D21EDE-3B9F-E2D1-D576-D6424F88B4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3982" y="51067"/>
            <a:ext cx="10800146" cy="1233934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hu-HU" sz="2600" dirty="0" err="1"/>
              <a:t>Structural</a:t>
            </a:r>
            <a:r>
              <a:rPr lang="hu-HU" sz="2600" dirty="0"/>
              <a:t> </a:t>
            </a:r>
            <a:r>
              <a:rPr lang="hu-HU" sz="2600" dirty="0" err="1"/>
              <a:t>measures</a:t>
            </a:r>
            <a:r>
              <a:rPr lang="hu-HU" sz="2600" dirty="0"/>
              <a:t> </a:t>
            </a:r>
            <a:r>
              <a:rPr lang="hu-HU" sz="2600" dirty="0" err="1"/>
              <a:t>implemented</a:t>
            </a:r>
            <a:r>
              <a:rPr lang="hu-HU" sz="2600" dirty="0"/>
              <a:t> </a:t>
            </a:r>
            <a:br>
              <a:rPr lang="hu-HU" sz="2600" dirty="0"/>
            </a:br>
            <a:r>
              <a:rPr lang="hu-HU" sz="2600" dirty="0"/>
              <a:t>in </a:t>
            </a:r>
            <a:r>
              <a:rPr lang="hu-HU" sz="2600" dirty="0" err="1"/>
              <a:t>the</a:t>
            </a:r>
            <a:r>
              <a:rPr lang="hu-HU" sz="2600" dirty="0"/>
              <a:t> SWAP </a:t>
            </a:r>
            <a:r>
              <a:rPr lang="hu-HU" sz="2600" dirty="0" err="1"/>
              <a:t>model</a:t>
            </a:r>
            <a:r>
              <a:rPr lang="hu-HU" sz="2600" dirty="0"/>
              <a:t> in </a:t>
            </a:r>
            <a:r>
              <a:rPr lang="hu-HU" sz="2600" dirty="0" err="1"/>
              <a:t>the</a:t>
            </a:r>
            <a:r>
              <a:rPr lang="hu-HU" sz="2600" dirty="0"/>
              <a:t> OPTAIN project</a:t>
            </a:r>
            <a:endParaRPr lang="en-GB" sz="26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269DF5-02AD-FE42-3706-A9E78B798D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8487"/>
          <a:stretch/>
        </p:blipFill>
        <p:spPr>
          <a:xfrm>
            <a:off x="1676400" y="1103630"/>
            <a:ext cx="8412480" cy="5462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3824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2D21EDE-3B9F-E2D1-D576-D6424F88B4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3982" y="51067"/>
            <a:ext cx="10800146" cy="1233934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hu-HU" sz="2600" dirty="0" err="1"/>
              <a:t>Structural</a:t>
            </a:r>
            <a:r>
              <a:rPr lang="hu-HU" sz="2600" dirty="0"/>
              <a:t> </a:t>
            </a:r>
            <a:r>
              <a:rPr lang="hu-HU" sz="2600" dirty="0" err="1"/>
              <a:t>measures</a:t>
            </a:r>
            <a:r>
              <a:rPr lang="hu-HU" sz="2600" dirty="0"/>
              <a:t> </a:t>
            </a:r>
            <a:r>
              <a:rPr lang="hu-HU" sz="2600" dirty="0" err="1"/>
              <a:t>implemented</a:t>
            </a:r>
            <a:r>
              <a:rPr lang="hu-HU" sz="2600" dirty="0"/>
              <a:t> </a:t>
            </a:r>
            <a:br>
              <a:rPr lang="hu-HU" sz="2600" dirty="0"/>
            </a:br>
            <a:r>
              <a:rPr lang="hu-HU" sz="2600" dirty="0"/>
              <a:t>in </a:t>
            </a:r>
            <a:r>
              <a:rPr lang="hu-HU" sz="2600" dirty="0" err="1"/>
              <a:t>the</a:t>
            </a:r>
            <a:r>
              <a:rPr lang="hu-HU" sz="2600" dirty="0"/>
              <a:t> SWAP </a:t>
            </a:r>
            <a:r>
              <a:rPr lang="hu-HU" sz="2600" dirty="0" err="1"/>
              <a:t>model</a:t>
            </a:r>
            <a:r>
              <a:rPr lang="hu-HU" sz="2600" dirty="0"/>
              <a:t> in </a:t>
            </a:r>
            <a:r>
              <a:rPr lang="hu-HU" sz="2600" dirty="0" err="1"/>
              <a:t>the</a:t>
            </a:r>
            <a:r>
              <a:rPr lang="hu-HU" sz="2600" dirty="0"/>
              <a:t> OPTAIN project</a:t>
            </a:r>
            <a:endParaRPr lang="en-GB" sz="26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E2699DE-5F67-2ACC-DFEE-B71D879488E2}"/>
              </a:ext>
            </a:extLst>
          </p:cNvPr>
          <p:cNvGrpSpPr/>
          <p:nvPr/>
        </p:nvGrpSpPr>
        <p:grpSpPr>
          <a:xfrm>
            <a:off x="2083610" y="1052051"/>
            <a:ext cx="7860890" cy="5479769"/>
            <a:chOff x="1676400" y="1103630"/>
            <a:chExt cx="8412480" cy="592963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25269DF5-02AD-FE42-3706-A9E78B798D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92778"/>
            <a:stretch/>
          </p:blipFill>
          <p:spPr>
            <a:xfrm>
              <a:off x="1676400" y="1103630"/>
              <a:ext cx="8412480" cy="765810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4604429-71ED-1E97-D5F3-63E6B88A31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2307"/>
            <a:stretch/>
          </p:blipFill>
          <p:spPr>
            <a:xfrm>
              <a:off x="1705897" y="1869440"/>
              <a:ext cx="8382983" cy="51638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498191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3EF61C6-1165-0AAA-4700-220C4D99E29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2501" y="1900183"/>
            <a:ext cx="11044596" cy="3251919"/>
          </a:xfrm>
        </p:spPr>
        <p:txBody>
          <a:bodyPr/>
          <a:lstStyle/>
          <a:p>
            <a:pPr algn="ctr">
              <a:lnSpc>
                <a:spcPct val="150000"/>
              </a:lnSpc>
              <a:tabLst>
                <a:tab pos="7000875" algn="l"/>
              </a:tabLst>
            </a:pPr>
            <a:r>
              <a:rPr lang="en-GB" dirty="0"/>
              <a:t>See OPTAIN </a:t>
            </a:r>
            <a:r>
              <a:rPr lang="hu-HU" dirty="0"/>
              <a:t>D</a:t>
            </a:r>
            <a:r>
              <a:rPr lang="en-GB" dirty="0" err="1"/>
              <a:t>eliverable</a:t>
            </a:r>
            <a:r>
              <a:rPr lang="en-GB" dirty="0"/>
              <a:t> 2.3 </a:t>
            </a:r>
            <a:br>
              <a:rPr lang="hu-HU" dirty="0"/>
            </a:br>
            <a:r>
              <a:rPr lang="en-GB" dirty="0"/>
              <a:t>for more detailed information</a:t>
            </a:r>
            <a:endParaRPr lang="hu-HU" dirty="0"/>
          </a:p>
          <a:p>
            <a:pPr algn="ctr">
              <a:lnSpc>
                <a:spcPct val="150000"/>
              </a:lnSpc>
            </a:pPr>
            <a:r>
              <a:rPr lang="hu-HU" dirty="0" err="1"/>
              <a:t>on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Cloud</a:t>
            </a:r>
            <a:r>
              <a:rPr lang="hu-HU" dirty="0"/>
              <a:t> </a:t>
            </a:r>
            <a:br>
              <a:rPr lang="hu-HU" dirty="0"/>
            </a:br>
            <a:r>
              <a:rPr lang="hu-HU" dirty="0"/>
              <a:t>(link </a:t>
            </a:r>
            <a:r>
              <a:rPr lang="hu-HU" dirty="0" err="1"/>
              <a:t>will</a:t>
            </a:r>
            <a:r>
              <a:rPr lang="hu-HU" dirty="0"/>
              <a:t> be </a:t>
            </a:r>
            <a:r>
              <a:rPr lang="hu-HU" dirty="0" err="1"/>
              <a:t>available</a:t>
            </a:r>
            <a:r>
              <a:rPr lang="hu-HU" dirty="0"/>
              <a:t> </a:t>
            </a:r>
            <a:r>
              <a:rPr lang="hu-HU" dirty="0" err="1"/>
              <a:t>when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final</a:t>
            </a:r>
            <a:r>
              <a:rPr lang="hu-HU" dirty="0"/>
              <a:t> version of D2.3 is </a:t>
            </a:r>
            <a:r>
              <a:rPr lang="hu-HU" dirty="0" err="1"/>
              <a:t>accepted</a:t>
            </a:r>
            <a:r>
              <a:rPr lang="hu-HU" dirty="0"/>
              <a:t>)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46882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14BE1FD-7E3C-5228-3F52-BFAA9696AC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dirty="0"/>
              <a:t>csilla.farkas@nibio.no</a:t>
            </a:r>
            <a:endParaRPr lang="nb-N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08E65B-628F-863A-9DC3-7CA5FDBF68F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 dirty="0" err="1"/>
              <a:t>Thank</a:t>
            </a:r>
            <a:r>
              <a:rPr lang="hu-HU" dirty="0"/>
              <a:t> </a:t>
            </a:r>
            <a:r>
              <a:rPr lang="hu-HU" dirty="0" err="1"/>
              <a:t>you</a:t>
            </a:r>
            <a:r>
              <a:rPr lang="hu-HU" dirty="0"/>
              <a:t> </a:t>
            </a:r>
            <a:r>
              <a:rPr lang="hu-HU" dirty="0" err="1"/>
              <a:t>for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attention</a:t>
            </a:r>
            <a:r>
              <a:rPr lang="hu-HU" dirty="0"/>
              <a:t>! 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6221145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364B499-1EE7-71DA-82EF-4F3345838AB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8475" y="405680"/>
            <a:ext cx="10721975" cy="638030"/>
          </a:xfrm>
        </p:spPr>
        <p:txBody>
          <a:bodyPr/>
          <a:lstStyle/>
          <a:p>
            <a:pPr algn="ctr"/>
            <a:r>
              <a:rPr lang="hu-HU" dirty="0" err="1"/>
              <a:t>Climate</a:t>
            </a:r>
            <a:r>
              <a:rPr lang="hu-HU" dirty="0"/>
              <a:t> </a:t>
            </a:r>
            <a:r>
              <a:rPr lang="hu-HU" dirty="0" err="1"/>
              <a:t>scenarios</a:t>
            </a:r>
            <a:endParaRPr lang="nb-NO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5822908-CAEF-E42D-4AEB-E796C207C9A2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l="10532" t="42070" r="44648" b="15997"/>
          <a:stretch/>
        </p:blipFill>
        <p:spPr>
          <a:xfrm>
            <a:off x="79375" y="1419225"/>
            <a:ext cx="7325228" cy="367665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8D6E83E-191B-4AEF-294B-0FE92D395DB5}"/>
              </a:ext>
            </a:extLst>
          </p:cNvPr>
          <p:cNvSpPr txBox="1"/>
          <p:nvPr/>
        </p:nvSpPr>
        <p:spPr>
          <a:xfrm>
            <a:off x="1333500" y="5551023"/>
            <a:ext cx="8610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b="1">
                <a:solidFill>
                  <a:srgbClr val="C00000"/>
                </a:solidFill>
                <a:highlight>
                  <a:srgbClr val="FFFCF3"/>
                </a:highlight>
              </a:rPr>
              <a:t>6 models  x 4 scenarios  = 24 climate representations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464391-C53E-3D89-8525-FB38131630F8}"/>
              </a:ext>
            </a:extLst>
          </p:cNvPr>
          <p:cNvSpPr txBox="1"/>
          <p:nvPr/>
        </p:nvSpPr>
        <p:spPr>
          <a:xfrm>
            <a:off x="7886700" y="1571625"/>
            <a:ext cx="3162300" cy="30482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b="1" dirty="0">
                <a:solidFill>
                  <a:srgbClr val="03597F"/>
                </a:solidFill>
                <a:highlight>
                  <a:srgbClr val="FFFCF3"/>
                </a:highlight>
              </a:rPr>
              <a:t>CLIMATE SCENARIOS</a:t>
            </a:r>
          </a:p>
          <a:p>
            <a:endParaRPr lang="hu-HU" b="1" dirty="0">
              <a:solidFill>
                <a:srgbClr val="03597F"/>
              </a:solidFill>
              <a:highlight>
                <a:srgbClr val="FFFCF3"/>
              </a:highlight>
            </a:endParaRPr>
          </a:p>
          <a:p>
            <a:endParaRPr lang="hu-HU" b="1" dirty="0">
              <a:solidFill>
                <a:srgbClr val="03597F"/>
              </a:solidFill>
              <a:highlight>
                <a:srgbClr val="FFFCF3"/>
              </a:highlight>
            </a:endParaRPr>
          </a:p>
          <a:p>
            <a:pPr>
              <a:lnSpc>
                <a:spcPct val="200000"/>
              </a:lnSpc>
            </a:pPr>
            <a:r>
              <a:rPr lang="hu-HU" b="1" dirty="0" err="1">
                <a:solidFill>
                  <a:srgbClr val="03597F"/>
                </a:solidFill>
                <a:highlight>
                  <a:srgbClr val="FFFCF3"/>
                </a:highlight>
              </a:rPr>
              <a:t>Historical</a:t>
            </a:r>
            <a:endParaRPr lang="hu-HU" b="1" dirty="0">
              <a:solidFill>
                <a:srgbClr val="03597F"/>
              </a:solidFill>
              <a:highlight>
                <a:srgbClr val="FFFCF3"/>
              </a:highlight>
            </a:endParaRPr>
          </a:p>
          <a:p>
            <a:pPr>
              <a:lnSpc>
                <a:spcPct val="200000"/>
              </a:lnSpc>
            </a:pPr>
            <a:r>
              <a:rPr lang="hu-HU" b="1" dirty="0">
                <a:solidFill>
                  <a:srgbClr val="03597F"/>
                </a:solidFill>
                <a:highlight>
                  <a:srgbClr val="FFFCF3"/>
                </a:highlight>
              </a:rPr>
              <a:t>RCP2.6</a:t>
            </a:r>
          </a:p>
          <a:p>
            <a:pPr>
              <a:lnSpc>
                <a:spcPct val="200000"/>
              </a:lnSpc>
            </a:pPr>
            <a:r>
              <a:rPr lang="hu-HU" b="1" dirty="0">
                <a:solidFill>
                  <a:srgbClr val="03597F"/>
                </a:solidFill>
                <a:highlight>
                  <a:srgbClr val="FFFCF3"/>
                </a:highlight>
              </a:rPr>
              <a:t>RCP4.5</a:t>
            </a:r>
          </a:p>
          <a:p>
            <a:pPr>
              <a:lnSpc>
                <a:spcPct val="200000"/>
              </a:lnSpc>
            </a:pPr>
            <a:r>
              <a:rPr lang="hu-HU" b="1" dirty="0">
                <a:solidFill>
                  <a:srgbClr val="03597F"/>
                </a:solidFill>
                <a:highlight>
                  <a:srgbClr val="FFFCF3"/>
                </a:highlight>
              </a:rPr>
              <a:t>RCP8.5</a:t>
            </a:r>
            <a:endParaRPr lang="nb-NO" b="1" dirty="0">
              <a:solidFill>
                <a:srgbClr val="03597F"/>
              </a:solidFill>
              <a:highlight>
                <a:srgbClr val="FFFCF3"/>
              </a:highlight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EA2D895-4379-B43F-2B8F-5D9A3F8156F8}"/>
              </a:ext>
            </a:extLst>
          </p:cNvPr>
          <p:cNvSpPr txBox="1"/>
          <p:nvPr/>
        </p:nvSpPr>
        <p:spPr>
          <a:xfrm>
            <a:off x="285750" y="1419225"/>
            <a:ext cx="3162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b="1" dirty="0">
                <a:solidFill>
                  <a:srgbClr val="03597F"/>
                </a:solidFill>
                <a:highlight>
                  <a:srgbClr val="FFFCF3"/>
                </a:highlight>
              </a:rPr>
              <a:t>CLIMATE MODELS</a:t>
            </a:r>
            <a:endParaRPr lang="nb-NO" b="1" dirty="0">
              <a:solidFill>
                <a:srgbClr val="03597F"/>
              </a:solidFill>
              <a:highlight>
                <a:srgbClr val="FFFCF3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8243485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02C0B4F-128B-BA6D-6F96-1B9061FA99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8475" y="405680"/>
            <a:ext cx="9645650" cy="638030"/>
          </a:xfrm>
        </p:spPr>
        <p:txBody>
          <a:bodyPr/>
          <a:lstStyle/>
          <a:p>
            <a:pPr algn="ctr"/>
            <a:r>
              <a:rPr lang="hu-HU" dirty="0"/>
              <a:t>Management </a:t>
            </a:r>
            <a:r>
              <a:rPr lang="hu-HU" dirty="0" err="1"/>
              <a:t>scenarios</a:t>
            </a:r>
            <a:r>
              <a:rPr lang="hu-HU" dirty="0"/>
              <a:t> I.</a:t>
            </a:r>
            <a:endParaRPr lang="nb-NO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DAFD1D5-E549-BF19-AC3C-3BE32B8253D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923" t="30049" r="15773" b="24133"/>
          <a:stretch/>
        </p:blipFill>
        <p:spPr>
          <a:xfrm>
            <a:off x="1180840" y="1243391"/>
            <a:ext cx="10058660" cy="5014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079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02C0B4F-128B-BA6D-6F96-1B9061FA99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6125" y="243755"/>
            <a:ext cx="9645650" cy="638030"/>
          </a:xfrm>
        </p:spPr>
        <p:txBody>
          <a:bodyPr/>
          <a:lstStyle/>
          <a:p>
            <a:pPr algn="ctr"/>
            <a:r>
              <a:rPr lang="hu-HU" dirty="0"/>
              <a:t>Management </a:t>
            </a:r>
            <a:r>
              <a:rPr lang="hu-HU" dirty="0" err="1"/>
              <a:t>scenarios</a:t>
            </a:r>
            <a:r>
              <a:rPr lang="hu-HU" dirty="0"/>
              <a:t> II.</a:t>
            </a:r>
            <a:endParaRPr lang="nb-NO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D482C7-F5E7-58A3-B86A-898843D5A6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470" t="26554" r="14999" b="26845"/>
          <a:stretch/>
        </p:blipFill>
        <p:spPr>
          <a:xfrm>
            <a:off x="746125" y="1044103"/>
            <a:ext cx="9744871" cy="4918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4338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05992E-40CD-262E-9428-48B49EF23A1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8475" y="0"/>
            <a:ext cx="10245725" cy="638030"/>
          </a:xfrm>
        </p:spPr>
        <p:txBody>
          <a:bodyPr/>
          <a:lstStyle/>
          <a:p>
            <a:pPr algn="ctr"/>
            <a:r>
              <a:rPr lang="hu-HU" dirty="0"/>
              <a:t>Management </a:t>
            </a:r>
            <a:r>
              <a:rPr lang="hu-HU" dirty="0" err="1"/>
              <a:t>table</a:t>
            </a:r>
            <a:r>
              <a:rPr lang="hu-HU" dirty="0"/>
              <a:t> </a:t>
            </a:r>
            <a:r>
              <a:rPr lang="hu-HU" dirty="0" err="1"/>
              <a:t>for</a:t>
            </a:r>
            <a:r>
              <a:rPr lang="hu-HU" dirty="0"/>
              <a:t> </a:t>
            </a:r>
            <a:r>
              <a:rPr lang="hu-HU" dirty="0" err="1"/>
              <a:t>case</a:t>
            </a:r>
            <a:r>
              <a:rPr lang="hu-HU" dirty="0"/>
              <a:t> </a:t>
            </a:r>
            <a:r>
              <a:rPr lang="hu-HU" dirty="0" err="1"/>
              <a:t>studies</a:t>
            </a:r>
            <a:r>
              <a:rPr lang="hu-HU" dirty="0"/>
              <a:t> – I.</a:t>
            </a:r>
            <a:endParaRPr lang="nb-NO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0FE936B-B70F-73DF-275F-8F0B3E6B2B2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63" t="28489" r="27422" b="12753"/>
          <a:stretch/>
        </p:blipFill>
        <p:spPr>
          <a:xfrm>
            <a:off x="666750" y="971550"/>
            <a:ext cx="105090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3957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05992E-40CD-262E-9428-48B49EF23A1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8475" y="0"/>
            <a:ext cx="10245725" cy="638030"/>
          </a:xfrm>
        </p:spPr>
        <p:txBody>
          <a:bodyPr/>
          <a:lstStyle/>
          <a:p>
            <a:pPr algn="ctr"/>
            <a:r>
              <a:rPr lang="hu-HU" dirty="0"/>
              <a:t>Management </a:t>
            </a:r>
            <a:r>
              <a:rPr lang="hu-HU" dirty="0" err="1"/>
              <a:t>table</a:t>
            </a:r>
            <a:r>
              <a:rPr lang="hu-HU" dirty="0"/>
              <a:t> </a:t>
            </a:r>
            <a:r>
              <a:rPr lang="hu-HU" dirty="0" err="1"/>
              <a:t>for</a:t>
            </a:r>
            <a:r>
              <a:rPr lang="hu-HU" dirty="0"/>
              <a:t> </a:t>
            </a:r>
            <a:r>
              <a:rPr lang="hu-HU" dirty="0" err="1"/>
              <a:t>case</a:t>
            </a:r>
            <a:r>
              <a:rPr lang="hu-HU" dirty="0"/>
              <a:t> </a:t>
            </a:r>
            <a:r>
              <a:rPr lang="hu-HU" dirty="0" err="1"/>
              <a:t>studies</a:t>
            </a:r>
            <a:r>
              <a:rPr lang="hu-HU" dirty="0"/>
              <a:t> – II.</a:t>
            </a:r>
            <a:endParaRPr lang="nb-NO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45BD26-14C0-5B9F-819B-320B9D0F5F8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63" t="40615" r="28906" b="17662"/>
          <a:stretch/>
        </p:blipFill>
        <p:spPr>
          <a:xfrm>
            <a:off x="344449" y="638030"/>
            <a:ext cx="11674552" cy="37909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383BC20-7892-E834-9430-293058209E8B}"/>
              </a:ext>
            </a:extLst>
          </p:cNvPr>
          <p:cNvSpPr txBox="1"/>
          <p:nvPr/>
        </p:nvSpPr>
        <p:spPr>
          <a:xfrm>
            <a:off x="4754562" y="4968069"/>
            <a:ext cx="237966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dirty="0" err="1">
                <a:hlinkClick r:id="rId3"/>
              </a:rPr>
              <a:t>Management_Table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281414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FC90ABA-77C7-98BA-ACC1-5855FD5AB8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022475" y="309636"/>
            <a:ext cx="8319704" cy="638030"/>
          </a:xfrm>
        </p:spPr>
        <p:txBody>
          <a:bodyPr/>
          <a:lstStyle/>
          <a:p>
            <a:pPr algn="ctr"/>
            <a:r>
              <a:rPr lang="en-GB" dirty="0"/>
              <a:t>Proposed structure</a:t>
            </a:r>
            <a:endParaRPr lang="hu-H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2E6339-9DB4-6A2E-882E-5EFF5EAD08D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42993" y="1126124"/>
            <a:ext cx="11013283" cy="4879021"/>
          </a:xfrm>
        </p:spPr>
        <p:txBody>
          <a:bodyPr/>
          <a:lstStyle/>
          <a:p>
            <a:pPr marL="342900" indent="-342900">
              <a:lnSpc>
                <a:spcPct val="125000"/>
              </a:lnSpc>
              <a:buAutoNum type="arabicParenR"/>
            </a:pPr>
            <a:r>
              <a:rPr lang="en-GB" sz="2000" dirty="0"/>
              <a:t>Limitations of field-scale models in accounting for NWRMs</a:t>
            </a:r>
          </a:p>
          <a:p>
            <a:pPr marL="342900" indent="-342900">
              <a:lnSpc>
                <a:spcPct val="125000"/>
              </a:lnSpc>
              <a:buAutoNum type="arabicParenR"/>
            </a:pPr>
            <a:r>
              <a:rPr lang="en-GB" sz="2000" dirty="0"/>
              <a:t>Management measures in the OPTAIN case-studies for field-scale modelling</a:t>
            </a:r>
          </a:p>
          <a:p>
            <a:pPr marL="1028700" lvl="1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3597F"/>
                </a:solidFill>
              </a:rPr>
              <a:t>A table listing the OPTAIN measures and indicating, if those could be modelled directly, indirectly or NO with SWAP</a:t>
            </a:r>
          </a:p>
          <a:p>
            <a:pPr marL="342900" indent="-342900">
              <a:lnSpc>
                <a:spcPct val="125000"/>
              </a:lnSpc>
              <a:buAutoNum type="arabicParenR"/>
            </a:pPr>
            <a:r>
              <a:rPr lang="en-GB" sz="2000" dirty="0"/>
              <a:t>Implementation of measures in the SWAP model</a:t>
            </a:r>
          </a:p>
          <a:p>
            <a:pPr marL="1028700" lvl="1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3597F"/>
                </a:solidFill>
              </a:rPr>
              <a:t>Decision flow on which input file should be modified</a:t>
            </a:r>
          </a:p>
          <a:p>
            <a:pPr marL="1028700" lvl="1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3597F"/>
                </a:solidFill>
              </a:rPr>
              <a:t>Incorporating the effects of measures via soil parameters</a:t>
            </a:r>
          </a:p>
          <a:p>
            <a:pPr marL="1028700" lvl="1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3597F"/>
                </a:solidFill>
              </a:rPr>
              <a:t>Incorporating the effects of measures via crop properties </a:t>
            </a:r>
          </a:p>
          <a:p>
            <a:pPr marL="1028700" lvl="1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3597F"/>
                </a:solidFill>
              </a:rPr>
              <a:t>Excel table on parameters effected when incorporating measures </a:t>
            </a:r>
          </a:p>
          <a:p>
            <a:pPr marL="342900" indent="-342900">
              <a:lnSpc>
                <a:spcPct val="125000"/>
              </a:lnSpc>
              <a:buFont typeface="+mj-lt"/>
              <a:buAutoNum type="arabicParenR"/>
            </a:pPr>
            <a:r>
              <a:rPr lang="en-GB" sz="2000" dirty="0"/>
              <a:t>Concluding remarks</a:t>
            </a:r>
          </a:p>
        </p:txBody>
      </p:sp>
    </p:spTree>
    <p:extLst>
      <p:ext uri="{BB962C8B-B14F-4D97-AF65-F5344CB8AC3E}">
        <p14:creationId xmlns:p14="http://schemas.microsoft.com/office/powerpoint/2010/main" val="7054828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7258FA1-3710-9C90-E12A-1752ABD830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8986" y="163942"/>
            <a:ext cx="10810656" cy="638030"/>
          </a:xfrm>
        </p:spPr>
        <p:txBody>
          <a:bodyPr/>
          <a:lstStyle/>
          <a:p>
            <a:pPr algn="ctr"/>
            <a:r>
              <a:rPr lang="en-GB" sz="2400" dirty="0"/>
              <a:t>Management measures in the OPTAIN case-studies for field-scale modelling</a:t>
            </a:r>
          </a:p>
          <a:p>
            <a:pPr algn="ctr"/>
            <a:endParaRPr lang="nb-NO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80717D-3E89-E524-7558-6C8D3CB955E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A57FCA7-403C-8A6B-9AAF-7B2D21AC671C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 rotWithShape="1">
          <a:blip r:embed="rId2"/>
          <a:srcRect l="24224" t="27301" r="23018" b="18543"/>
          <a:stretch/>
        </p:blipFill>
        <p:spPr>
          <a:xfrm>
            <a:off x="537646" y="1051034"/>
            <a:ext cx="10545207" cy="5806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2108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2D21EDE-3B9F-E2D1-D576-D6424F88B4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3982" y="51067"/>
            <a:ext cx="10800146" cy="1233934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GB" sz="2600" dirty="0"/>
              <a:t>Decision scheme on which SWAP parameters should be used to introduce a measure in the model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107BBE5-41D1-31F4-33BC-F6C146F0E2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298" y="1098389"/>
            <a:ext cx="7874142" cy="5375867"/>
          </a:xfrm>
          <a:prstGeom prst="rect">
            <a:avLst/>
          </a:prstGeom>
          <a:solidFill>
            <a:srgbClr val="FFFAEB">
              <a:alpha val="88000"/>
            </a:srgbClr>
          </a:solidFill>
        </p:spPr>
      </p:pic>
    </p:spTree>
    <p:extLst>
      <p:ext uri="{BB962C8B-B14F-4D97-AF65-F5344CB8AC3E}">
        <p14:creationId xmlns:p14="http://schemas.microsoft.com/office/powerpoint/2010/main" val="26980001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ahoma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B75BA1F5-5461-481F-B1E9-81CE7F9CEB9F}" vid="{93F8317C-6368-4C21-9C21-46AD81BE7B9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OPTAIN PPT Layout Template</Template>
  <TotalTime>3426</TotalTime>
  <Words>228</Words>
  <Application>Microsoft Office PowerPoint</Application>
  <PresentationFormat>Widescreen</PresentationFormat>
  <Paragraphs>35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Montserrat</vt:lpstr>
      <vt:lpstr>Tahoma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Csilla</dc:creator>
  <cp:lastModifiedBy>Csilla</cp:lastModifiedBy>
  <cp:revision>25</cp:revision>
  <dcterms:created xsi:type="dcterms:W3CDTF">2022-07-09T21:47:14Z</dcterms:created>
  <dcterms:modified xsi:type="dcterms:W3CDTF">2022-08-30T23:45:44Z</dcterms:modified>
</cp:coreProperties>
</file>