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858" r:id="rId3"/>
    <p:sldId id="267" r:id="rId4"/>
    <p:sldId id="833" r:id="rId5"/>
    <p:sldId id="851" r:id="rId6"/>
    <p:sldId id="850" r:id="rId7"/>
    <p:sldId id="854" r:id="rId8"/>
    <p:sldId id="855" r:id="rId9"/>
    <p:sldId id="857" r:id="rId10"/>
    <p:sldId id="282" r:id="rId11"/>
    <p:sldId id="261" r:id="rId12"/>
    <p:sldId id="283" r:id="rId13"/>
    <p:sldId id="281" r:id="rId14"/>
    <p:sldId id="284" r:id="rId15"/>
    <p:sldId id="285" r:id="rId16"/>
    <p:sldId id="834" r:id="rId17"/>
    <p:sldId id="278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597C"/>
    <a:srgbClr val="03597F"/>
    <a:srgbClr val="CCECFF"/>
    <a:srgbClr val="FFE1E1"/>
    <a:srgbClr val="00FFFF"/>
    <a:srgbClr val="95C11F"/>
    <a:srgbClr val="935D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707" autoAdjust="0"/>
  </p:normalViewPr>
  <p:slideViewPr>
    <p:cSldViewPr snapToGrid="0">
      <p:cViewPr varScale="1">
        <p:scale>
          <a:sx n="105" d="100"/>
          <a:sy n="105" d="100"/>
        </p:scale>
        <p:origin x="75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76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5A8158-C116-4158-BA76-738CE237104A}" type="datetimeFigureOut">
              <a:rPr lang="en-GB" smtClean="0"/>
              <a:t>29/05/2024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B5CF6-DF4B-4983-8FD5-174427B9DD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23974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278EFE1-019F-BC73-5289-46CE793630D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5CAC2F0-AB89-7EA1-2CE4-0DC008648C31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89CDEE-8B25-4FC6-A430-FA83A582472F}" type="datetimeFigureOut">
              <a:rPr lang="nb-NO" smtClean="0"/>
              <a:t>29.05.2024</a:t>
            </a:fld>
            <a:endParaRPr lang="nb-NO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A84A68A9-F665-59CF-E3B4-843AC7E1C76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E6472CCC-3735-E397-90B6-CB3BF4823C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CB7A61-F142-5D93-A4FE-879BC58CCF7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1736C1-1A84-FE96-D597-73DF6209B9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B2DF5E-40E6-40A2-A784-DAD044C62653}" type="slidenum">
              <a:rPr lang="nb-NO" smtClean="0"/>
              <a:t>‹#›</a:t>
            </a:fld>
            <a:endParaRPr lang="nb-N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lokTextu 7">
            <a:extLst>
              <a:ext uri="{FF2B5EF4-FFF2-40B4-BE49-F238E27FC236}">
                <a16:creationId xmlns:a16="http://schemas.microsoft.com/office/drawing/2014/main" id="{9979A5A7-3D5B-440A-86E7-8807221718E0}"/>
              </a:ext>
            </a:extLst>
          </p:cNvPr>
          <p:cNvSpPr txBox="1"/>
          <p:nvPr userDrawn="1"/>
        </p:nvSpPr>
        <p:spPr>
          <a:xfrm>
            <a:off x="1704869" y="2146778"/>
            <a:ext cx="87822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03597F"/>
                </a:solidFill>
                <a:latin typeface="Montserrat" panose="00000500000000000000" pitchFamily="2" charset="-18"/>
                <a:cs typeface="Mongolian Baiti" panose="03000500000000000000" pitchFamily="66" charset="0"/>
              </a:rPr>
              <a:t>OPtimal strategies to retAIN and re-use water and nutrients in small agricultural catchments across different soil-climatic regions in Europe</a:t>
            </a:r>
          </a:p>
        </p:txBody>
      </p:sp>
      <p:pic>
        <p:nvPicPr>
          <p:cNvPr id="4" name="Obrázok 2" descr="Obrázok, na ktorom je monitor, obrazovka, televízor, hodiny&#10;&#10;Automaticky generovaný popis">
            <a:extLst>
              <a:ext uri="{FF2B5EF4-FFF2-40B4-BE49-F238E27FC236}">
                <a16:creationId xmlns:a16="http://schemas.microsoft.com/office/drawing/2014/main" id="{23A42A3C-7D7E-4BBE-B037-F4DA9FA3C4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0354"/>
            <a:ext cx="1312166" cy="927646"/>
          </a:xfrm>
          <a:prstGeom prst="rect">
            <a:avLst/>
          </a:prstGeom>
        </p:spPr>
      </p:pic>
      <p:sp>
        <p:nvSpPr>
          <p:cNvPr id="5" name="BlokTextu 3">
            <a:extLst>
              <a:ext uri="{FF2B5EF4-FFF2-40B4-BE49-F238E27FC236}">
                <a16:creationId xmlns:a16="http://schemas.microsoft.com/office/drawing/2014/main" id="{69FF6D54-CC99-4B7E-B727-80A0C418AFA0}"/>
              </a:ext>
            </a:extLst>
          </p:cNvPr>
          <p:cNvSpPr txBox="1"/>
          <p:nvPr userDrawn="1"/>
        </p:nvSpPr>
        <p:spPr>
          <a:xfrm>
            <a:off x="1223266" y="6116209"/>
            <a:ext cx="59081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Montserrat" panose="00000500000000000000" pitchFamily="2" charset="-18"/>
              </a:rPr>
              <a:t>This project has received funding from the European Union’s Horizon 2020 research and innovation program under grant agreement No. 862756.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3304" y="787363"/>
            <a:ext cx="4845391" cy="1308765"/>
          </a:xfrm>
          <a:prstGeom prst="rect">
            <a:avLst/>
          </a:prstGeom>
        </p:spPr>
      </p:pic>
      <p:sp>
        <p:nvSpPr>
          <p:cNvPr id="12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7323667" y="4766008"/>
            <a:ext cx="4588933" cy="1811866"/>
          </a:xfrm>
          <a:prstGeom prst="rect">
            <a:avLst/>
          </a:prstGeom>
          <a:ln>
            <a:solidFill>
              <a:srgbClr val="34597C"/>
            </a:solidFill>
          </a:ln>
        </p:spPr>
        <p:txBody>
          <a:bodyPr anchor="ctr"/>
          <a:lstStyle>
            <a:lvl1pPr marL="0" indent="0">
              <a:buNone/>
              <a:defRPr/>
            </a:lvl1pPr>
          </a:lstStyle>
          <a:p>
            <a:pPr lvl="0" algn="ctr"/>
            <a:r>
              <a:rPr lang="en-US" b="1" dirty="0"/>
              <a:t>Insert Your Logos Here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6812AD1-C17F-4A75-B507-AB84316D3ED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09775" y="3095625"/>
            <a:ext cx="8172450" cy="1200150"/>
          </a:xfrm>
          <a:prstGeom prst="rect">
            <a:avLst/>
          </a:prstGeom>
        </p:spPr>
        <p:txBody>
          <a:bodyPr anchor="ctr"/>
          <a:lstStyle>
            <a:lvl1pPr indent="0" algn="ctr">
              <a:buNone/>
              <a:defRPr sz="3600" b="1">
                <a:solidFill>
                  <a:srgbClr val="95C11F"/>
                </a:solidFill>
              </a:defRPr>
            </a:lvl1pPr>
            <a:lvl2pPr indent="0">
              <a:buNone/>
              <a:defRPr b="1">
                <a:solidFill>
                  <a:srgbClr val="95C11F"/>
                </a:solidFill>
              </a:defRPr>
            </a:lvl2pPr>
            <a:lvl3pPr indent="0">
              <a:buNone/>
              <a:defRPr b="1">
                <a:solidFill>
                  <a:srgbClr val="95C11F"/>
                </a:solidFill>
              </a:defRPr>
            </a:lvl3pPr>
            <a:lvl4pPr indent="0">
              <a:buNone/>
              <a:defRPr b="1">
                <a:solidFill>
                  <a:srgbClr val="95C11F"/>
                </a:solidFill>
              </a:defRPr>
            </a:lvl4pPr>
            <a:lvl5pPr indent="0">
              <a:buNone/>
              <a:defRPr b="1">
                <a:solidFill>
                  <a:srgbClr val="95C11F"/>
                </a:solidFill>
              </a:defRPr>
            </a:lvl5pPr>
          </a:lstStyle>
          <a:p>
            <a:pPr lvl="0"/>
            <a:r>
              <a:rPr lang="en-US" dirty="0"/>
              <a:t>HEADLINE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7F20225-2E1D-4B71-B962-4D5E92278A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9075" y="5095874"/>
            <a:ext cx="5619750" cy="733425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7346267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slide grey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" y="0"/>
            <a:ext cx="12187769" cy="6858000"/>
          </a:xfrm>
          <a:prstGeom prst="rect">
            <a:avLst/>
          </a:prstGeom>
        </p:spPr>
      </p:pic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D6BF26E0-AAC6-4B0D-8EB6-7E10D20BF13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405680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867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ckground slide grey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" y="0"/>
            <a:ext cx="12187769" cy="6858000"/>
          </a:xfrm>
          <a:prstGeom prst="rect">
            <a:avLst/>
          </a:prstGeom>
        </p:spPr>
      </p:pic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D6BF26E0-AAC6-4B0D-8EB6-7E10D20BF13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405680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941FBE2D-3250-42C8-B2C7-D71BAD2EDF9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64317" y="1350328"/>
            <a:ext cx="5545933" cy="4879021"/>
          </a:xfrm>
          <a:prstGeom prst="roundRect">
            <a:avLst>
              <a:gd name="adj" fmla="val 3131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941FBE2D-3250-42C8-B2C7-D71BAD2EDF9B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227100" y="1350327"/>
            <a:ext cx="5545933" cy="4879021"/>
          </a:xfrm>
          <a:prstGeom prst="roundRect">
            <a:avLst>
              <a:gd name="adj" fmla="val 3131"/>
            </a:avLst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1915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yp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9675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8277701" y="1829347"/>
            <a:ext cx="3027998" cy="3199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baseline="0">
                <a:solidFill>
                  <a:srgbClr val="03597F"/>
                </a:solidFill>
              </a:defRPr>
            </a:lvl1pPr>
          </a:lstStyle>
          <a:p>
            <a:pPr lvl="0"/>
            <a:r>
              <a:rPr lang="sk-SK" dirty="0" err="1"/>
              <a:t>Use</a:t>
            </a:r>
            <a:r>
              <a:rPr lang="sk-SK" dirty="0"/>
              <a:t> </a:t>
            </a:r>
            <a:r>
              <a:rPr lang="sk-SK" dirty="0" err="1"/>
              <a:t>ideally</a:t>
            </a:r>
            <a:r>
              <a:rPr lang="sk-SK" dirty="0"/>
              <a:t> as a </a:t>
            </a:r>
            <a:r>
              <a:rPr lang="sk-SK" dirty="0" err="1"/>
              <a:t>separation</a:t>
            </a:r>
            <a:r>
              <a:rPr lang="sk-SK" dirty="0"/>
              <a:t> slide, </a:t>
            </a:r>
            <a:r>
              <a:rPr lang="sk-SK" dirty="0" err="1"/>
              <a:t>e.g</a:t>
            </a:r>
            <a:r>
              <a:rPr lang="sk-SK" dirty="0"/>
              <a:t>.</a:t>
            </a:r>
          </a:p>
          <a:p>
            <a:pPr lvl="0"/>
            <a:endParaRPr lang="sk-SK" dirty="0"/>
          </a:p>
          <a:p>
            <a:pPr lvl="0"/>
            <a:r>
              <a:rPr lang="sk-SK" dirty="0" err="1"/>
              <a:t>Chapter</a:t>
            </a:r>
            <a:r>
              <a:rPr lang="sk-SK" dirty="0"/>
              <a:t> 1...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987901" y="1829346"/>
            <a:ext cx="3027998" cy="3199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sk-SK" dirty="0" err="1"/>
              <a:t>Use</a:t>
            </a:r>
            <a:r>
              <a:rPr lang="sk-SK" dirty="0"/>
              <a:t> </a:t>
            </a:r>
            <a:r>
              <a:rPr lang="sk-SK" dirty="0" err="1"/>
              <a:t>ideally</a:t>
            </a:r>
            <a:r>
              <a:rPr lang="sk-SK" dirty="0"/>
              <a:t> as a </a:t>
            </a:r>
            <a:r>
              <a:rPr lang="sk-SK" dirty="0" err="1"/>
              <a:t>separation</a:t>
            </a:r>
            <a:r>
              <a:rPr lang="sk-SK" dirty="0"/>
              <a:t> slide, </a:t>
            </a:r>
            <a:r>
              <a:rPr lang="sk-SK" dirty="0" err="1"/>
              <a:t>e.g</a:t>
            </a:r>
            <a:r>
              <a:rPr lang="sk-SK" dirty="0"/>
              <a:t>.</a:t>
            </a:r>
          </a:p>
          <a:p>
            <a:pPr lvl="0"/>
            <a:endParaRPr lang="sk-SK" dirty="0"/>
          </a:p>
          <a:p>
            <a:pPr lvl="0"/>
            <a:r>
              <a:rPr lang="sk-SK" dirty="0" err="1"/>
              <a:t>Case</a:t>
            </a:r>
            <a:r>
              <a:rPr lang="sk-SK" dirty="0"/>
              <a:t> Study Demo-</a:t>
            </a:r>
            <a:r>
              <a:rPr lang="sk-SK" dirty="0" err="1"/>
              <a:t>Sites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8286260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yp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96750" cy="6858000"/>
          </a:xfrm>
          <a:prstGeom prst="rect">
            <a:avLst/>
          </a:prstGeom>
        </p:spPr>
      </p:pic>
      <p:sp>
        <p:nvSpPr>
          <p:cNvPr id="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8277701" y="1829347"/>
            <a:ext cx="3027998" cy="3199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baseline="0">
                <a:solidFill>
                  <a:srgbClr val="95C11F"/>
                </a:solidFill>
              </a:defRPr>
            </a:lvl1pPr>
          </a:lstStyle>
          <a:p>
            <a:pPr lvl="0"/>
            <a:r>
              <a:rPr lang="sk-SK" dirty="0" err="1"/>
              <a:t>Use</a:t>
            </a:r>
            <a:r>
              <a:rPr lang="sk-SK" dirty="0"/>
              <a:t> </a:t>
            </a:r>
            <a:r>
              <a:rPr lang="sk-SK" dirty="0" err="1"/>
              <a:t>ideally</a:t>
            </a:r>
            <a:r>
              <a:rPr lang="sk-SK" dirty="0"/>
              <a:t> as a </a:t>
            </a:r>
            <a:r>
              <a:rPr lang="sk-SK" dirty="0" err="1"/>
              <a:t>separation</a:t>
            </a:r>
            <a:r>
              <a:rPr lang="sk-SK" dirty="0"/>
              <a:t> slide, </a:t>
            </a:r>
            <a:r>
              <a:rPr lang="sk-SK" dirty="0" err="1"/>
              <a:t>e.g</a:t>
            </a:r>
            <a:r>
              <a:rPr lang="sk-SK" dirty="0"/>
              <a:t>.</a:t>
            </a:r>
          </a:p>
          <a:p>
            <a:pPr lvl="0"/>
            <a:endParaRPr lang="sk-SK" dirty="0"/>
          </a:p>
          <a:p>
            <a:pPr lvl="0"/>
            <a:r>
              <a:rPr lang="sk-SK" dirty="0" err="1"/>
              <a:t>Chapter</a:t>
            </a:r>
            <a:r>
              <a:rPr lang="sk-SK" dirty="0"/>
              <a:t> 1...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987901" y="1829346"/>
            <a:ext cx="3027998" cy="3199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sk-SK" dirty="0" err="1"/>
              <a:t>Use</a:t>
            </a:r>
            <a:r>
              <a:rPr lang="sk-SK" dirty="0"/>
              <a:t> </a:t>
            </a:r>
            <a:r>
              <a:rPr lang="sk-SK" dirty="0" err="1"/>
              <a:t>ideally</a:t>
            </a:r>
            <a:r>
              <a:rPr lang="sk-SK" dirty="0"/>
              <a:t> as a </a:t>
            </a:r>
            <a:r>
              <a:rPr lang="sk-SK" dirty="0" err="1"/>
              <a:t>separation</a:t>
            </a:r>
            <a:r>
              <a:rPr lang="sk-SK" dirty="0"/>
              <a:t> slide, </a:t>
            </a:r>
            <a:r>
              <a:rPr lang="sk-SK" dirty="0" err="1"/>
              <a:t>e.g</a:t>
            </a:r>
            <a:r>
              <a:rPr lang="sk-SK" dirty="0"/>
              <a:t>.</a:t>
            </a:r>
          </a:p>
          <a:p>
            <a:pPr lvl="0"/>
            <a:endParaRPr lang="sk-SK" dirty="0"/>
          </a:p>
          <a:p>
            <a:pPr lvl="0"/>
            <a:r>
              <a:rPr lang="sk-SK" dirty="0" err="1"/>
              <a:t>Case</a:t>
            </a:r>
            <a:r>
              <a:rPr lang="sk-SK" dirty="0"/>
              <a:t> Study Demo-</a:t>
            </a:r>
            <a:r>
              <a:rPr lang="sk-SK" dirty="0" err="1"/>
              <a:t>Sites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7613146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slid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467"/>
            <a:ext cx="5227608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4318" y="787025"/>
            <a:ext cx="640339" cy="90918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4318" y="2224078"/>
            <a:ext cx="640339" cy="90918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4317" y="3661131"/>
            <a:ext cx="640339" cy="90918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4317" y="5098183"/>
            <a:ext cx="640339" cy="909184"/>
          </a:xfrm>
          <a:prstGeom prst="rect">
            <a:avLst/>
          </a:prstGeom>
        </p:spPr>
      </p:pic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878BB7AC-2FFD-4C36-A3A9-9B98D6AAB4C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26544" y="1878710"/>
            <a:ext cx="3174520" cy="3083646"/>
          </a:xfrm>
          <a:prstGeom prst="ellipse">
            <a:avLst/>
          </a:prstGeom>
          <a:solidFill>
            <a:schemeClr val="bg1">
              <a:alpha val="70000"/>
            </a:schemeClr>
          </a:solidFill>
        </p:spPr>
        <p:txBody>
          <a:bodyPr anchor="ctr"/>
          <a:lstStyle>
            <a:lvl1pPr marL="0" indent="0" algn="ctr">
              <a:buNone/>
              <a:defRPr sz="2400" b="1">
                <a:solidFill>
                  <a:srgbClr val="03597F"/>
                </a:solidFill>
              </a:defRPr>
            </a:lvl1pPr>
            <a:lvl2pPr algn="ctr">
              <a:buNone/>
              <a:defRPr/>
            </a:lvl2pPr>
            <a:lvl3pPr algn="ctr">
              <a:buNone/>
              <a:defRPr/>
            </a:lvl3pPr>
            <a:lvl4pPr algn="ctr">
              <a:buNone/>
              <a:defRPr/>
            </a:lvl4pPr>
            <a:lvl5pPr algn="ctr">
              <a:buNone/>
              <a:defRPr/>
            </a:lvl5pPr>
          </a:lstStyle>
          <a:p>
            <a:pPr lvl="0"/>
            <a:r>
              <a:rPr lang="en-US" dirty="0"/>
              <a:t>Place your text here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5808663" y="541867"/>
            <a:ext cx="6103937" cy="5757333"/>
          </a:xfrm>
          <a:prstGeom prst="roundRect">
            <a:avLst>
              <a:gd name="adj" fmla="val 2991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</a:lstStyle>
          <a:p>
            <a:pPr lvl="0"/>
            <a:r>
              <a:rPr lang="sk-SK" dirty="0" err="1"/>
              <a:t>Place</a:t>
            </a:r>
            <a:r>
              <a:rPr lang="sk-SK" dirty="0"/>
              <a:t> </a:t>
            </a:r>
            <a:r>
              <a:rPr lang="sk-SK" dirty="0" err="1"/>
              <a:t>your</a:t>
            </a:r>
            <a:r>
              <a:rPr lang="sk-SK" dirty="0"/>
              <a:t> </a:t>
            </a:r>
            <a:r>
              <a:rPr lang="sk-SK" dirty="0" err="1"/>
              <a:t>content</a:t>
            </a:r>
            <a:r>
              <a:rPr lang="sk-SK" dirty="0"/>
              <a:t> </a:t>
            </a:r>
            <a:r>
              <a:rPr lang="sk-SK" dirty="0" err="1"/>
              <a:t>here</a:t>
            </a:r>
            <a:endParaRPr lang="en-GB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4942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ype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6078071" y="0"/>
            <a:ext cx="6113929" cy="6858000"/>
          </a:xfrm>
          <a:prstGeom prst="rect">
            <a:avLst/>
          </a:prstGeom>
          <a:gradFill>
            <a:gsLst>
              <a:gs pos="0">
                <a:srgbClr val="03597F">
                  <a:alpha val="80000"/>
                </a:srgbClr>
              </a:gs>
              <a:gs pos="100000">
                <a:srgbClr val="03597F"/>
              </a:gs>
            </a:gsLst>
            <a:lin ang="7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025" y="501926"/>
            <a:ext cx="4356094" cy="585414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2221" y="3343270"/>
            <a:ext cx="4905627" cy="171459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F19C4-2C60-4FD0-967A-D9AEB54A684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47825" y="2590800"/>
            <a:ext cx="2771775" cy="196215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 b="1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text here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3CE5E3E-72A5-439A-BD39-C3ECC6B6C167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681535" y="540798"/>
            <a:ext cx="4905628" cy="2628900"/>
          </a:xfrm>
          <a:prstGeom prst="roundRect">
            <a:avLst>
              <a:gd name="adj" fmla="val 5395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73CE5E3E-72A5-439A-BD39-C3ECC6B6C167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81535" y="3662626"/>
            <a:ext cx="4905628" cy="2628900"/>
          </a:xfrm>
          <a:prstGeom prst="roundRect">
            <a:avLst>
              <a:gd name="adj" fmla="val 5395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3077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sli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7650" y="3885"/>
            <a:ext cx="813435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EC467E9-5D47-49EC-9017-8927BD4C4FDF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391524" y="304104"/>
            <a:ext cx="3562350" cy="6257562"/>
          </a:xfrm>
          <a:prstGeom prst="roundRect">
            <a:avLst>
              <a:gd name="adj" fmla="val 3078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220663" y="160338"/>
            <a:ext cx="3571875" cy="1058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 baseline="0">
                <a:solidFill>
                  <a:srgbClr val="95C11F"/>
                </a:solidFill>
              </a:defRPr>
            </a:lvl1pPr>
          </a:lstStyle>
          <a:p>
            <a:pPr lvl="0"/>
            <a:r>
              <a:rPr lang="sk-SK" dirty="0"/>
              <a:t>Title</a:t>
            </a:r>
          </a:p>
          <a:p>
            <a:pPr lvl="0"/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EC467E9-5D47-49EC-9017-8927BD4C4FDF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20663" y="1378200"/>
            <a:ext cx="3571875" cy="5183466"/>
          </a:xfrm>
          <a:prstGeom prst="roundRect">
            <a:avLst>
              <a:gd name="adj" fmla="val 3078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5222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slide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337" y="0"/>
            <a:ext cx="8145663" cy="6858000"/>
          </a:xfrm>
          <a:prstGeom prst="rect">
            <a:avLst/>
          </a:prstGeom>
        </p:spPr>
      </p:pic>
      <p:sp>
        <p:nvSpPr>
          <p:cNvPr id="9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220663" y="160338"/>
            <a:ext cx="3571875" cy="1058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 baseline="0">
                <a:solidFill>
                  <a:srgbClr val="95C11F"/>
                </a:solidFill>
              </a:defRPr>
            </a:lvl1pPr>
          </a:lstStyle>
          <a:p>
            <a:pPr lvl="0"/>
            <a:r>
              <a:rPr lang="sk-SK" dirty="0"/>
              <a:t>Title</a:t>
            </a:r>
          </a:p>
          <a:p>
            <a:pPr lvl="0"/>
            <a:endParaRPr lang="en-GB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EC467E9-5D47-49EC-9017-8927BD4C4FDF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20663" y="1378200"/>
            <a:ext cx="3571875" cy="5183466"/>
          </a:xfrm>
          <a:prstGeom prst="roundRect">
            <a:avLst>
              <a:gd name="adj" fmla="val 3078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EC467E9-5D47-49EC-9017-8927BD4C4FDF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8391525" y="4604273"/>
            <a:ext cx="3571875" cy="1957394"/>
          </a:xfrm>
          <a:prstGeom prst="roundRect">
            <a:avLst>
              <a:gd name="adj" fmla="val 3078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EC467E9-5D47-49EC-9017-8927BD4C4FDF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8391524" y="203170"/>
            <a:ext cx="3571875" cy="3734129"/>
          </a:xfrm>
          <a:prstGeom prst="roundRect">
            <a:avLst>
              <a:gd name="adj" fmla="val 3078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5473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yp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 userDrawn="1"/>
        </p:nvSpPr>
        <p:spPr>
          <a:xfrm>
            <a:off x="345573" y="553156"/>
            <a:ext cx="3702756" cy="5712177"/>
          </a:xfrm>
          <a:prstGeom prst="roundRect">
            <a:avLst>
              <a:gd name="adj" fmla="val 4777"/>
            </a:avLst>
          </a:prstGeom>
          <a:noFill/>
          <a:ln w="76200">
            <a:solidFill>
              <a:srgbClr val="03597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ounded Rectangle 8"/>
          <p:cNvSpPr/>
          <p:nvPr userDrawn="1"/>
        </p:nvSpPr>
        <p:spPr>
          <a:xfrm>
            <a:off x="4277305" y="832555"/>
            <a:ext cx="3640703" cy="5192888"/>
          </a:xfrm>
          <a:prstGeom prst="roundRect">
            <a:avLst>
              <a:gd name="adj" fmla="val 4799"/>
            </a:avLst>
          </a:prstGeom>
          <a:gradFill>
            <a:gsLst>
              <a:gs pos="0">
                <a:srgbClr val="03597F">
                  <a:alpha val="80000"/>
                </a:srgbClr>
              </a:gs>
              <a:gs pos="100000">
                <a:srgbClr val="03597F"/>
              </a:gs>
            </a:gsLst>
            <a:lin ang="7200000" scaled="0"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GB"/>
          </a:p>
        </p:txBody>
      </p:sp>
      <p:sp>
        <p:nvSpPr>
          <p:cNvPr id="10" name="Rounded Rectangle 9"/>
          <p:cNvSpPr/>
          <p:nvPr userDrawn="1"/>
        </p:nvSpPr>
        <p:spPr>
          <a:xfrm>
            <a:off x="4521088" y="1047901"/>
            <a:ext cx="3157223" cy="4762196"/>
          </a:xfrm>
          <a:prstGeom prst="roundRect">
            <a:avLst>
              <a:gd name="adj" fmla="val 3393"/>
            </a:avLst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GB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5BAA0E0-5533-4F1B-9DD0-DED917532F44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93576" y="832555"/>
            <a:ext cx="3209925" cy="5192888"/>
          </a:xfrm>
          <a:prstGeom prst="roundRect">
            <a:avLst>
              <a:gd name="adj" fmla="val 2926"/>
            </a:avLst>
          </a:prstGeom>
          <a:ln w="76200">
            <a:noFill/>
          </a:ln>
          <a:effectLst/>
        </p:spPr>
        <p:txBody>
          <a:bodyPr/>
          <a:lstStyle>
            <a:lvl1pPr marL="0" indent="0">
              <a:buNone/>
              <a:defRPr sz="1600">
                <a:ln>
                  <a:noFill/>
                </a:ln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1CE25A01-83FF-4308-B393-632EA285A927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701092" y="1237129"/>
            <a:ext cx="2796987" cy="4399877"/>
          </a:xfrm>
          <a:prstGeom prst="roundRect">
            <a:avLst>
              <a:gd name="adj" fmla="val 3573"/>
            </a:avLst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15" name="Rounded Rectangle 14"/>
          <p:cNvSpPr/>
          <p:nvPr userDrawn="1"/>
        </p:nvSpPr>
        <p:spPr>
          <a:xfrm>
            <a:off x="8146983" y="553156"/>
            <a:ext cx="3702756" cy="5712177"/>
          </a:xfrm>
          <a:prstGeom prst="roundRect">
            <a:avLst>
              <a:gd name="adj" fmla="val 4777"/>
            </a:avLst>
          </a:prstGeom>
          <a:noFill/>
          <a:ln w="76200">
            <a:solidFill>
              <a:srgbClr val="03597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55BAA0E0-5533-4F1B-9DD0-DED917532F4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93398" y="812800"/>
            <a:ext cx="3209925" cy="5192888"/>
          </a:xfrm>
          <a:prstGeom prst="roundRect">
            <a:avLst>
              <a:gd name="adj" fmla="val 2926"/>
            </a:avLst>
          </a:prstGeom>
          <a:ln w="76200">
            <a:noFill/>
          </a:ln>
          <a:effectLst/>
        </p:spPr>
        <p:txBody>
          <a:bodyPr/>
          <a:lstStyle>
            <a:lvl1pPr marL="0" indent="0">
              <a:buNone/>
              <a:defRPr sz="1600">
                <a:ln>
                  <a:noFill/>
                </a:ln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162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ype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3939F28-3671-4D40-B49B-3E0E8E67796B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18042" y="990805"/>
            <a:ext cx="7574492" cy="5194790"/>
          </a:xfrm>
          <a:prstGeom prst="roundRect">
            <a:avLst>
              <a:gd name="adj" fmla="val 3791"/>
            </a:avLst>
          </a:prstGeom>
          <a:ln w="76200">
            <a:solidFill>
              <a:srgbClr val="95C11F"/>
            </a:solidFill>
          </a:ln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10C74BC3-0E49-4033-B36F-64809D6DF8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8475" y="224705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0" name="Rounded Rectangle 9"/>
          <p:cNvSpPr/>
          <p:nvPr userDrawn="1"/>
        </p:nvSpPr>
        <p:spPr>
          <a:xfrm>
            <a:off x="8246877" y="990805"/>
            <a:ext cx="3640703" cy="5192888"/>
          </a:xfrm>
          <a:prstGeom prst="roundRect">
            <a:avLst>
              <a:gd name="adj" fmla="val 4799"/>
            </a:avLst>
          </a:prstGeom>
          <a:gradFill>
            <a:gsLst>
              <a:gs pos="0">
                <a:srgbClr val="03597F">
                  <a:alpha val="80000"/>
                </a:srgbClr>
              </a:gs>
              <a:gs pos="100000">
                <a:srgbClr val="03597F"/>
              </a:gs>
            </a:gsLst>
            <a:lin ang="7200000" scaled="0"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GB"/>
          </a:p>
        </p:txBody>
      </p:sp>
      <p:sp>
        <p:nvSpPr>
          <p:cNvPr id="11" name="Rounded Rectangle 10"/>
          <p:cNvSpPr/>
          <p:nvPr userDrawn="1"/>
        </p:nvSpPr>
        <p:spPr>
          <a:xfrm>
            <a:off x="8490660" y="1206151"/>
            <a:ext cx="3157223" cy="4762196"/>
          </a:xfrm>
          <a:prstGeom prst="roundRect">
            <a:avLst>
              <a:gd name="adj" fmla="val 3393"/>
            </a:avLst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GB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1CE25A01-83FF-4308-B393-632EA285A927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670664" y="1395379"/>
            <a:ext cx="2796987" cy="4399877"/>
          </a:xfrm>
          <a:prstGeom prst="roundRect">
            <a:avLst>
              <a:gd name="adj" fmla="val 3573"/>
            </a:avLst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547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slid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6331933-7C40-4ED5-BEFF-C46C907984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405680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9139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ype 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19"/>
          <p:cNvSpPr>
            <a:spLocks noGrp="1"/>
          </p:cNvSpPr>
          <p:nvPr>
            <p:ph type="body" sz="quarter" idx="13" hasCustomPrompt="1"/>
          </p:nvPr>
        </p:nvSpPr>
        <p:spPr>
          <a:xfrm>
            <a:off x="414867" y="355071"/>
            <a:ext cx="3225800" cy="5254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</a:lstStyle>
          <a:p>
            <a:pPr lvl="0"/>
            <a:r>
              <a:rPr lang="sk-SK" dirty="0"/>
              <a:t>Title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772884" y="1421007"/>
            <a:ext cx="3363685" cy="505463"/>
          </a:xfrm>
          <a:prstGeom prst="roundRect">
            <a:avLst>
              <a:gd name="adj" fmla="val 50000"/>
            </a:avLst>
          </a:prstGeom>
          <a:solidFill>
            <a:srgbClr val="03597F"/>
          </a:solidFill>
          <a:ln>
            <a:noFill/>
          </a:ln>
        </p:spPr>
        <p:txBody>
          <a:bodyPr/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sk-SK" dirty="0"/>
              <a:t>Text 1</a:t>
            </a:r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8" hasCustomPrompt="1"/>
          </p:nvPr>
        </p:nvSpPr>
        <p:spPr>
          <a:xfrm>
            <a:off x="772884" y="2155389"/>
            <a:ext cx="3363685" cy="4139486"/>
          </a:xfrm>
          <a:prstGeom prst="roundRect">
            <a:avLst>
              <a:gd name="adj" fmla="val 4082"/>
            </a:avLst>
          </a:prstGeom>
        </p:spPr>
        <p:txBody>
          <a:bodyPr/>
          <a:lstStyle>
            <a:lvl1pPr marL="0" indent="0">
              <a:buNone/>
              <a:defRPr sz="1600">
                <a:solidFill>
                  <a:srgbClr val="03597F"/>
                </a:solidFill>
              </a:defRPr>
            </a:lvl1pPr>
          </a:lstStyle>
          <a:p>
            <a:pPr lvl="0"/>
            <a:r>
              <a:rPr lang="sk-SK" dirty="0" err="1"/>
              <a:t>Place</a:t>
            </a:r>
            <a:r>
              <a:rPr lang="sk-SK" dirty="0"/>
              <a:t> </a:t>
            </a:r>
            <a:r>
              <a:rPr lang="sk-SK" dirty="0" err="1"/>
              <a:t>your</a:t>
            </a:r>
            <a:r>
              <a:rPr lang="sk-SK" dirty="0"/>
              <a:t> </a:t>
            </a:r>
            <a:r>
              <a:rPr lang="sk-SK" dirty="0" err="1"/>
              <a:t>content</a:t>
            </a:r>
            <a:r>
              <a:rPr lang="sk-SK" dirty="0"/>
              <a:t> </a:t>
            </a:r>
            <a:r>
              <a:rPr lang="sk-SK" dirty="0" err="1"/>
              <a:t>here</a:t>
            </a:r>
            <a:endParaRPr lang="en-GB" dirty="0"/>
          </a:p>
        </p:txBody>
      </p:sp>
      <p:sp>
        <p:nvSpPr>
          <p:cNvPr id="17" name="Content Placeholder 7"/>
          <p:cNvSpPr>
            <a:spLocks noGrp="1"/>
          </p:cNvSpPr>
          <p:nvPr>
            <p:ph sz="quarter" idx="19" hasCustomPrompt="1"/>
          </p:nvPr>
        </p:nvSpPr>
        <p:spPr>
          <a:xfrm>
            <a:off x="4447907" y="2155389"/>
            <a:ext cx="3363685" cy="4139486"/>
          </a:xfrm>
          <a:prstGeom prst="roundRect">
            <a:avLst>
              <a:gd name="adj" fmla="val 4082"/>
            </a:avLst>
          </a:prstGeom>
        </p:spPr>
        <p:txBody>
          <a:bodyPr/>
          <a:lstStyle>
            <a:lvl1pPr marL="0" indent="0">
              <a:buNone/>
              <a:defRPr sz="1600">
                <a:solidFill>
                  <a:srgbClr val="935D33"/>
                </a:solidFill>
              </a:defRPr>
            </a:lvl1pPr>
          </a:lstStyle>
          <a:p>
            <a:pPr lvl="0"/>
            <a:r>
              <a:rPr lang="sk-SK" dirty="0" err="1"/>
              <a:t>Place</a:t>
            </a:r>
            <a:r>
              <a:rPr lang="sk-SK" dirty="0"/>
              <a:t> </a:t>
            </a:r>
            <a:r>
              <a:rPr lang="sk-SK" dirty="0" err="1"/>
              <a:t>your</a:t>
            </a:r>
            <a:r>
              <a:rPr lang="sk-SK" dirty="0"/>
              <a:t> </a:t>
            </a:r>
            <a:r>
              <a:rPr lang="sk-SK" dirty="0" err="1"/>
              <a:t>content</a:t>
            </a:r>
            <a:r>
              <a:rPr lang="sk-SK" dirty="0"/>
              <a:t> </a:t>
            </a:r>
            <a:r>
              <a:rPr lang="sk-SK" dirty="0" err="1"/>
              <a:t>here</a:t>
            </a:r>
            <a:endParaRPr lang="en-GB" dirty="0"/>
          </a:p>
        </p:txBody>
      </p:sp>
      <p:sp>
        <p:nvSpPr>
          <p:cNvPr id="19" name="Content Placeholder 7"/>
          <p:cNvSpPr>
            <a:spLocks noGrp="1"/>
          </p:cNvSpPr>
          <p:nvPr>
            <p:ph sz="quarter" idx="20" hasCustomPrompt="1"/>
          </p:nvPr>
        </p:nvSpPr>
        <p:spPr>
          <a:xfrm>
            <a:off x="8122934" y="2155389"/>
            <a:ext cx="3363685" cy="4139486"/>
          </a:xfrm>
          <a:prstGeom prst="roundRect">
            <a:avLst>
              <a:gd name="adj" fmla="val 4082"/>
            </a:avLst>
          </a:prstGeom>
        </p:spPr>
        <p:txBody>
          <a:bodyPr/>
          <a:lstStyle>
            <a:lvl1pPr marL="0" indent="0">
              <a:buNone/>
              <a:defRPr sz="1600">
                <a:solidFill>
                  <a:srgbClr val="95C11F"/>
                </a:solidFill>
              </a:defRPr>
            </a:lvl1pPr>
          </a:lstStyle>
          <a:p>
            <a:pPr lvl="0"/>
            <a:r>
              <a:rPr lang="sk-SK" dirty="0" err="1"/>
              <a:t>Place</a:t>
            </a:r>
            <a:r>
              <a:rPr lang="sk-SK" dirty="0"/>
              <a:t> </a:t>
            </a:r>
            <a:r>
              <a:rPr lang="sk-SK" dirty="0" err="1"/>
              <a:t>your</a:t>
            </a:r>
            <a:r>
              <a:rPr lang="sk-SK" dirty="0"/>
              <a:t> </a:t>
            </a:r>
            <a:r>
              <a:rPr lang="sk-SK" dirty="0" err="1"/>
              <a:t>content</a:t>
            </a:r>
            <a:r>
              <a:rPr lang="sk-SK" dirty="0"/>
              <a:t> </a:t>
            </a:r>
            <a:r>
              <a:rPr lang="sk-SK" dirty="0" err="1"/>
              <a:t>here</a:t>
            </a:r>
            <a:endParaRPr lang="en-GB" dirty="0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8093319" y="1421007"/>
            <a:ext cx="3363685" cy="505463"/>
          </a:xfrm>
          <a:prstGeom prst="roundRect">
            <a:avLst>
              <a:gd name="adj" fmla="val 50000"/>
            </a:avLst>
          </a:prstGeom>
          <a:solidFill>
            <a:srgbClr val="95C11F"/>
          </a:solidFill>
          <a:ln>
            <a:noFill/>
          </a:ln>
        </p:spPr>
        <p:txBody>
          <a:bodyPr/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sk-SK" dirty="0"/>
              <a:t>Text 1</a:t>
            </a:r>
            <a:endParaRPr lang="en-GB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4447907" y="1421006"/>
            <a:ext cx="3363685" cy="505463"/>
          </a:xfrm>
          <a:prstGeom prst="roundRect">
            <a:avLst>
              <a:gd name="adj" fmla="val 50000"/>
            </a:avLst>
          </a:prstGeom>
          <a:solidFill>
            <a:srgbClr val="935D33"/>
          </a:solidFill>
          <a:ln>
            <a:noFill/>
          </a:ln>
        </p:spPr>
        <p:txBody>
          <a:bodyPr/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sk-SK" dirty="0"/>
              <a:t>Text 1</a:t>
            </a:r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3950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ype 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ĺžnik: zaoblené rohy 8">
            <a:extLst>
              <a:ext uri="{FF2B5EF4-FFF2-40B4-BE49-F238E27FC236}">
                <a16:creationId xmlns:a16="http://schemas.microsoft.com/office/drawing/2014/main" id="{2B8E5218-19C4-42B4-B351-FACB6FC69C25}"/>
              </a:ext>
            </a:extLst>
          </p:cNvPr>
          <p:cNvSpPr/>
          <p:nvPr userDrawn="1"/>
        </p:nvSpPr>
        <p:spPr>
          <a:xfrm>
            <a:off x="6470327" y="1665514"/>
            <a:ext cx="4873535" cy="4678136"/>
          </a:xfrm>
          <a:prstGeom prst="roundRect">
            <a:avLst>
              <a:gd name="adj" fmla="val 6351"/>
            </a:avLst>
          </a:prstGeom>
          <a:solidFill>
            <a:schemeClr val="bg1"/>
          </a:solidFill>
          <a:ln w="50800">
            <a:solidFill>
              <a:srgbClr val="0359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ál 7">
            <a:extLst>
              <a:ext uri="{FF2B5EF4-FFF2-40B4-BE49-F238E27FC236}">
                <a16:creationId xmlns:a16="http://schemas.microsoft.com/office/drawing/2014/main" id="{03826019-CAD3-4228-868A-CF8443159EAD}"/>
              </a:ext>
            </a:extLst>
          </p:cNvPr>
          <p:cNvSpPr/>
          <p:nvPr userDrawn="1"/>
        </p:nvSpPr>
        <p:spPr>
          <a:xfrm>
            <a:off x="8210407" y="968829"/>
            <a:ext cx="1393370" cy="1393370"/>
          </a:xfrm>
          <a:prstGeom prst="ellipse">
            <a:avLst/>
          </a:prstGeom>
          <a:solidFill>
            <a:schemeClr val="bg1"/>
          </a:solidFill>
          <a:ln w="50800">
            <a:solidFill>
              <a:srgbClr val="0359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bdĺžnik: zaoblené rohy 8">
            <a:extLst>
              <a:ext uri="{FF2B5EF4-FFF2-40B4-BE49-F238E27FC236}">
                <a16:creationId xmlns:a16="http://schemas.microsoft.com/office/drawing/2014/main" id="{2B8E5218-19C4-42B4-B351-FACB6FC69C25}"/>
              </a:ext>
            </a:extLst>
          </p:cNvPr>
          <p:cNvSpPr/>
          <p:nvPr userDrawn="1"/>
        </p:nvSpPr>
        <p:spPr>
          <a:xfrm>
            <a:off x="752748" y="1665514"/>
            <a:ext cx="4873535" cy="4678136"/>
          </a:xfrm>
          <a:prstGeom prst="roundRect">
            <a:avLst>
              <a:gd name="adj" fmla="val 6170"/>
            </a:avLst>
          </a:prstGeom>
          <a:solidFill>
            <a:schemeClr val="bg1"/>
          </a:solidFill>
          <a:ln w="50800">
            <a:solidFill>
              <a:srgbClr val="AACE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931" y="1153906"/>
            <a:ext cx="688323" cy="1024884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10AB620-8CC8-4213-B926-1F38811C5441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962025" y="2485102"/>
            <a:ext cx="4476750" cy="3591848"/>
          </a:xfrm>
          <a:prstGeom prst="roundRect">
            <a:avLst>
              <a:gd name="adj" fmla="val 3231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rgbClr val="95C11F"/>
                </a:solidFill>
              </a:defRPr>
            </a:lvl1pPr>
            <a:lvl2pPr indent="0">
              <a:buNone/>
              <a:defRPr/>
            </a:lvl2pPr>
            <a:lvl3pPr indent="0">
              <a:buNone/>
              <a:defRPr/>
            </a:lvl3pPr>
            <a:lvl4pPr indent="0">
              <a:buNone/>
              <a:defRPr/>
            </a:lvl4pPr>
            <a:lvl5pPr indent="0"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14" name="Ovál 7">
            <a:extLst>
              <a:ext uri="{FF2B5EF4-FFF2-40B4-BE49-F238E27FC236}">
                <a16:creationId xmlns:a16="http://schemas.microsoft.com/office/drawing/2014/main" id="{87BB076B-F2F8-4E3D-92EB-6B88400AA4AF}"/>
              </a:ext>
            </a:extLst>
          </p:cNvPr>
          <p:cNvSpPr/>
          <p:nvPr userDrawn="1"/>
        </p:nvSpPr>
        <p:spPr>
          <a:xfrm>
            <a:off x="2492830" y="968829"/>
            <a:ext cx="1393370" cy="1393370"/>
          </a:xfrm>
          <a:prstGeom prst="ellipse">
            <a:avLst/>
          </a:prstGeom>
          <a:solidFill>
            <a:schemeClr val="bg1"/>
          </a:solidFill>
          <a:ln w="50800">
            <a:solidFill>
              <a:srgbClr val="95C1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4964" y="1153906"/>
            <a:ext cx="687202" cy="1023215"/>
          </a:xfrm>
          <a:prstGeom prst="rect">
            <a:avLst/>
          </a:prstGeom>
        </p:spPr>
      </p:pic>
      <p:sp>
        <p:nvSpPr>
          <p:cNvPr id="15" name="Text Placeholder 19">
            <a:extLst>
              <a:ext uri="{FF2B5EF4-FFF2-40B4-BE49-F238E27FC236}">
                <a16:creationId xmlns:a16="http://schemas.microsoft.com/office/drawing/2014/main" id="{FBC47EB1-DB15-460B-8076-0A496F85B2C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4867" y="355071"/>
            <a:ext cx="3225800" cy="5254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</a:lstStyle>
          <a:p>
            <a:pPr lvl="0"/>
            <a:r>
              <a:rPr lang="sk-SK" dirty="0"/>
              <a:t>Title</a:t>
            </a:r>
            <a:endParaRPr lang="en-GB" dirty="0"/>
          </a:p>
        </p:txBody>
      </p:sp>
      <p:sp>
        <p:nvSpPr>
          <p:cNvPr id="21" name="Content Placeholder 9">
            <a:extLst>
              <a:ext uri="{FF2B5EF4-FFF2-40B4-BE49-F238E27FC236}">
                <a16:creationId xmlns:a16="http://schemas.microsoft.com/office/drawing/2014/main" id="{B10AB620-8CC8-4213-B926-1F38811C5441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668717" y="2485102"/>
            <a:ext cx="4476750" cy="3591848"/>
          </a:xfrm>
          <a:prstGeom prst="roundRect">
            <a:avLst>
              <a:gd name="adj" fmla="val 3231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 indent="0">
              <a:buNone/>
              <a:defRPr/>
            </a:lvl2pPr>
            <a:lvl3pPr indent="0">
              <a:buNone/>
              <a:defRPr/>
            </a:lvl3pPr>
            <a:lvl4pPr indent="0">
              <a:buNone/>
              <a:defRPr/>
            </a:lvl4pPr>
            <a:lvl5pPr indent="0"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5"/>
          </p:nvPr>
        </p:nvSpPr>
        <p:spPr>
          <a:xfrm>
            <a:off x="8214073" y="968829"/>
            <a:ext cx="1386038" cy="1391216"/>
          </a:xfrm>
          <a:prstGeom prst="ellipse">
            <a:avLst/>
          </a:prstGeom>
          <a:ln w="38100">
            <a:solidFill>
              <a:srgbClr val="03597F"/>
            </a:solidFill>
          </a:ln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8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2496496" y="969906"/>
            <a:ext cx="1386038" cy="1391216"/>
          </a:xfrm>
          <a:prstGeom prst="ellipse">
            <a:avLst/>
          </a:prstGeom>
          <a:ln w="38100">
            <a:solidFill>
              <a:srgbClr val="95C11F"/>
            </a:solidFill>
          </a:ln>
        </p:spPr>
        <p:txBody>
          <a:bodyPr/>
          <a:lstStyle>
            <a:lvl1pPr marL="0" indent="0">
              <a:buNone/>
              <a:defRPr sz="1800" b="0">
                <a:solidFill>
                  <a:srgbClr val="7030A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4339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utre slid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21"/>
          <p:cNvSpPr>
            <a:spLocks noGrp="1"/>
          </p:cNvSpPr>
          <p:nvPr>
            <p:ph type="pic" sz="quarter" idx="22"/>
          </p:nvPr>
        </p:nvSpPr>
        <p:spPr>
          <a:xfrm>
            <a:off x="9391322" y="810345"/>
            <a:ext cx="1931240" cy="1931240"/>
          </a:xfrm>
          <a:prstGeom prst="ellipse">
            <a:avLst/>
          </a:prstGeom>
          <a:noFill/>
          <a:ln w="76200">
            <a:solidFill>
              <a:srgbClr val="95C11F"/>
            </a:solidFill>
          </a:ln>
        </p:spPr>
        <p:txBody>
          <a:bodyPr/>
          <a:lstStyle>
            <a:lvl1pPr marL="0" indent="0">
              <a:buNone/>
              <a:defRPr sz="1000"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6" name="Picture Placeholder 21"/>
          <p:cNvSpPr>
            <a:spLocks noGrp="1"/>
          </p:cNvSpPr>
          <p:nvPr>
            <p:ph type="pic" sz="quarter" idx="21"/>
          </p:nvPr>
        </p:nvSpPr>
        <p:spPr>
          <a:xfrm>
            <a:off x="6560032" y="810345"/>
            <a:ext cx="1931240" cy="1931240"/>
          </a:xfrm>
          <a:prstGeom prst="ellipse">
            <a:avLst/>
          </a:prstGeom>
          <a:noFill/>
          <a:ln w="76200">
            <a:solidFill>
              <a:srgbClr val="03597F"/>
            </a:solidFill>
          </a:ln>
        </p:spPr>
        <p:txBody>
          <a:bodyPr/>
          <a:lstStyle>
            <a:lvl1pPr marL="0" indent="0">
              <a:buNone/>
              <a:defRPr sz="1000"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5" name="Picture Placeholder 21"/>
          <p:cNvSpPr>
            <a:spLocks noGrp="1"/>
          </p:cNvSpPr>
          <p:nvPr>
            <p:ph type="pic" sz="quarter" idx="20"/>
          </p:nvPr>
        </p:nvSpPr>
        <p:spPr>
          <a:xfrm>
            <a:off x="3725110" y="810345"/>
            <a:ext cx="1931240" cy="1931240"/>
          </a:xfrm>
          <a:prstGeom prst="ellipse">
            <a:avLst/>
          </a:prstGeom>
          <a:noFill/>
          <a:ln w="76200">
            <a:solidFill>
              <a:srgbClr val="95C11F"/>
            </a:solidFill>
          </a:ln>
        </p:spPr>
        <p:txBody>
          <a:bodyPr/>
          <a:lstStyle>
            <a:lvl1pPr marL="0" indent="0">
              <a:buNone/>
              <a:defRPr sz="1000"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5"/>
          </p:nvPr>
        </p:nvSpPr>
        <p:spPr>
          <a:xfrm>
            <a:off x="893820" y="810345"/>
            <a:ext cx="1931240" cy="1931240"/>
          </a:xfrm>
          <a:prstGeom prst="ellipse">
            <a:avLst/>
          </a:prstGeom>
          <a:noFill/>
          <a:ln w="76200">
            <a:solidFill>
              <a:srgbClr val="03597F"/>
            </a:solidFill>
          </a:ln>
        </p:spPr>
        <p:txBody>
          <a:bodyPr/>
          <a:lstStyle>
            <a:lvl1pPr marL="0" indent="0">
              <a:buNone/>
              <a:defRPr sz="1000"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6" name="Content Placeholder 9">
            <a:extLst>
              <a:ext uri="{FF2B5EF4-FFF2-40B4-BE49-F238E27FC236}">
                <a16:creationId xmlns:a16="http://schemas.microsoft.com/office/drawing/2014/main" id="{6CE1AEDC-9017-4B1E-8177-CAE5155B5A36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96543" y="3059213"/>
            <a:ext cx="2313357" cy="3085798"/>
          </a:xfrm>
          <a:prstGeom prst="roundRect">
            <a:avLst>
              <a:gd name="adj" fmla="val 6053"/>
            </a:avLst>
          </a:prstGeom>
          <a:solidFill>
            <a:srgbClr val="95C11F"/>
          </a:solidFill>
          <a:ln>
            <a:noFill/>
          </a:ln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indent="0">
              <a:buNone/>
              <a:defRPr/>
            </a:lvl2pPr>
            <a:lvl3pPr indent="0">
              <a:buNone/>
              <a:defRPr/>
            </a:lvl3pPr>
            <a:lvl4pPr indent="0">
              <a:buNone/>
              <a:defRPr/>
            </a:lvl4pPr>
            <a:lvl5pPr indent="0"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20" name="Content Placeholder 9">
            <a:extLst>
              <a:ext uri="{FF2B5EF4-FFF2-40B4-BE49-F238E27FC236}">
                <a16:creationId xmlns:a16="http://schemas.microsoft.com/office/drawing/2014/main" id="{6CE1AEDC-9017-4B1E-8177-CAE5155B5A36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3535868" y="3095257"/>
            <a:ext cx="2313357" cy="3085798"/>
          </a:xfrm>
          <a:prstGeom prst="roundRect">
            <a:avLst>
              <a:gd name="adj" fmla="val 6053"/>
            </a:avLst>
          </a:prstGeom>
          <a:solidFill>
            <a:srgbClr val="03597F"/>
          </a:solidFill>
          <a:ln>
            <a:noFill/>
          </a:ln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indent="0">
              <a:buNone/>
              <a:defRPr/>
            </a:lvl2pPr>
            <a:lvl3pPr indent="0">
              <a:buNone/>
              <a:defRPr/>
            </a:lvl3pPr>
            <a:lvl4pPr indent="0">
              <a:buNone/>
              <a:defRPr/>
            </a:lvl4pPr>
            <a:lvl5pPr indent="0"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21" name="Content Placeholder 9">
            <a:extLst>
              <a:ext uri="{FF2B5EF4-FFF2-40B4-BE49-F238E27FC236}">
                <a16:creationId xmlns:a16="http://schemas.microsoft.com/office/drawing/2014/main" id="{6CE1AEDC-9017-4B1E-8177-CAE5155B5A36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368975" y="3095257"/>
            <a:ext cx="2313357" cy="3085798"/>
          </a:xfrm>
          <a:prstGeom prst="roundRect">
            <a:avLst>
              <a:gd name="adj" fmla="val 6053"/>
            </a:avLst>
          </a:prstGeom>
          <a:solidFill>
            <a:srgbClr val="95C11F"/>
          </a:solidFill>
          <a:ln>
            <a:noFill/>
          </a:ln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indent="0">
              <a:buNone/>
              <a:defRPr/>
            </a:lvl2pPr>
            <a:lvl3pPr indent="0">
              <a:buNone/>
              <a:defRPr/>
            </a:lvl3pPr>
            <a:lvl4pPr indent="0">
              <a:buNone/>
              <a:defRPr/>
            </a:lvl4pPr>
            <a:lvl5pPr indent="0"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23" name="Content Placeholder 9">
            <a:extLst>
              <a:ext uri="{FF2B5EF4-FFF2-40B4-BE49-F238E27FC236}">
                <a16:creationId xmlns:a16="http://schemas.microsoft.com/office/drawing/2014/main" id="{6CE1AEDC-9017-4B1E-8177-CAE5155B5A36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9200264" y="3134334"/>
            <a:ext cx="2313357" cy="3085798"/>
          </a:xfrm>
          <a:prstGeom prst="roundRect">
            <a:avLst>
              <a:gd name="adj" fmla="val 6053"/>
            </a:avLst>
          </a:prstGeom>
          <a:solidFill>
            <a:srgbClr val="03597F"/>
          </a:solidFill>
          <a:ln>
            <a:noFill/>
          </a:ln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indent="0">
              <a:buNone/>
              <a:defRPr/>
            </a:lvl2pPr>
            <a:lvl3pPr indent="0">
              <a:buNone/>
              <a:defRPr/>
            </a:lvl3pPr>
            <a:lvl4pPr indent="0">
              <a:buNone/>
              <a:defRPr/>
            </a:lvl4pPr>
            <a:lvl5pPr indent="0"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28" name="Picture Placeholder 21"/>
          <p:cNvSpPr>
            <a:spLocks noGrp="1"/>
          </p:cNvSpPr>
          <p:nvPr>
            <p:ph type="pic" sz="quarter" idx="23"/>
          </p:nvPr>
        </p:nvSpPr>
        <p:spPr>
          <a:xfrm>
            <a:off x="1055188" y="977932"/>
            <a:ext cx="1596066" cy="1596066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03597F"/>
            </a:solidFill>
          </a:ln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>
                <a:solidFill>
                  <a:srgbClr val="7030A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9" name="Picture Placeholder 21"/>
          <p:cNvSpPr>
            <a:spLocks noGrp="1"/>
          </p:cNvSpPr>
          <p:nvPr>
            <p:ph type="pic" sz="quarter" idx="24"/>
          </p:nvPr>
        </p:nvSpPr>
        <p:spPr>
          <a:xfrm>
            <a:off x="6727619" y="977932"/>
            <a:ext cx="1596066" cy="1596066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03597F"/>
            </a:solidFill>
          </a:ln>
        </p:spPr>
        <p:txBody>
          <a:bodyPr/>
          <a:lstStyle>
            <a:lvl1pPr marL="0" indent="0">
              <a:buNone/>
              <a:defRPr sz="1000"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0" name="Picture Placeholder 21"/>
          <p:cNvSpPr>
            <a:spLocks noGrp="1"/>
          </p:cNvSpPr>
          <p:nvPr>
            <p:ph type="pic" sz="quarter" idx="25"/>
          </p:nvPr>
        </p:nvSpPr>
        <p:spPr>
          <a:xfrm>
            <a:off x="3892697" y="977932"/>
            <a:ext cx="1596066" cy="1596066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95C11F"/>
            </a:solidFill>
          </a:ln>
        </p:spPr>
        <p:txBody>
          <a:bodyPr/>
          <a:lstStyle>
            <a:lvl1pPr marL="0" indent="0">
              <a:buNone/>
              <a:defRPr sz="1000"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1" name="Picture Placeholder 21"/>
          <p:cNvSpPr>
            <a:spLocks noGrp="1"/>
          </p:cNvSpPr>
          <p:nvPr>
            <p:ph type="pic" sz="quarter" idx="26"/>
          </p:nvPr>
        </p:nvSpPr>
        <p:spPr>
          <a:xfrm>
            <a:off x="9558909" y="977932"/>
            <a:ext cx="1596066" cy="1596066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95C11F"/>
            </a:solidFill>
          </a:ln>
        </p:spPr>
        <p:txBody>
          <a:bodyPr/>
          <a:lstStyle>
            <a:lvl1pPr marL="0" indent="0">
              <a:buNone/>
              <a:defRPr sz="1000"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5708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9675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7831424" y="622781"/>
            <a:ext cx="3027998" cy="143377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 b="0" baseline="0">
                <a:solidFill>
                  <a:srgbClr val="03597F"/>
                </a:solidFill>
              </a:defRPr>
            </a:lvl1pPr>
          </a:lstStyle>
          <a:p>
            <a:pPr lvl="0"/>
            <a:r>
              <a:rPr lang="en-GB" noProof="0" dirty="0"/>
              <a:t>Add Speaker Contact</a:t>
            </a:r>
            <a:endParaRPr lang="sk-SK" noProof="0" dirty="0"/>
          </a:p>
        </p:txBody>
      </p:sp>
      <p:pic>
        <p:nvPicPr>
          <p:cNvPr id="5" name="Picture 4" descr="Logo, icon&#10;&#10;Description automatically generated">
            <a:extLst>
              <a:ext uri="{FF2B5EF4-FFF2-40B4-BE49-F238E27FC236}">
                <a16:creationId xmlns:a16="http://schemas.microsoft.com/office/drawing/2014/main" id="{CA39CDED-64ED-41D8-A0AF-97A8D6D1AE3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838" t="-38838" r="-38838" b="-38838"/>
          <a:stretch/>
        </p:blipFill>
        <p:spPr>
          <a:xfrm>
            <a:off x="7831424" y="2590124"/>
            <a:ext cx="831532" cy="83153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884" t="-40884" r="-40884" b="-40884"/>
          <a:stretch/>
        </p:blipFill>
        <p:spPr>
          <a:xfrm>
            <a:off x="7831424" y="3141903"/>
            <a:ext cx="850679" cy="850679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662955" y="2836613"/>
            <a:ext cx="20488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03597F"/>
                </a:solidFill>
              </a:rPr>
              <a:t>@H2020_OPTAIN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8662956" y="3397965"/>
            <a:ext cx="20488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03597F"/>
                </a:solidFill>
              </a:rPr>
              <a:t>@H2020OPTAIN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8291148" y="3980583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95C11F"/>
                </a:solidFill>
              </a:rPr>
              <a:t>WWW.OPTAIN.EU</a:t>
            </a:r>
          </a:p>
        </p:txBody>
      </p:sp>
      <p:sp>
        <p:nvSpPr>
          <p:cNvPr id="12" name="Rounded Rectangle 11"/>
          <p:cNvSpPr/>
          <p:nvPr userDrawn="1"/>
        </p:nvSpPr>
        <p:spPr>
          <a:xfrm>
            <a:off x="8662955" y="4539943"/>
            <a:ext cx="1553593" cy="1538003"/>
          </a:xfrm>
          <a:prstGeom prst="roundRect">
            <a:avLst>
              <a:gd name="adj" fmla="val 4458"/>
            </a:avLst>
          </a:prstGeom>
          <a:solidFill>
            <a:srgbClr val="0F587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3597F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559" y="4612859"/>
            <a:ext cx="1387257" cy="1387257"/>
          </a:xfrm>
          <a:prstGeom prst="rect">
            <a:avLst/>
          </a:prstGeom>
        </p:spPr>
      </p:pic>
      <p:sp>
        <p:nvSpPr>
          <p:cNvPr id="14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1362890" y="2460445"/>
            <a:ext cx="3217576" cy="221359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Thank you</a:t>
            </a:r>
          </a:p>
          <a:p>
            <a:pPr lvl="0"/>
            <a:r>
              <a:rPr lang="en-GB" noProof="0" dirty="0"/>
              <a:t>for your</a:t>
            </a:r>
          </a:p>
          <a:p>
            <a:pPr lvl="0"/>
            <a:r>
              <a:rPr lang="en-GB" noProof="0" dirty="0"/>
              <a:t>attention!</a:t>
            </a:r>
          </a:p>
        </p:txBody>
      </p:sp>
    </p:spTree>
    <p:extLst>
      <p:ext uri="{BB962C8B-B14F-4D97-AF65-F5344CB8AC3E}">
        <p14:creationId xmlns:p14="http://schemas.microsoft.com/office/powerpoint/2010/main" val="28587292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7562BBE7-9769-4111-81E8-A88CB73B5C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EC7B4574-FD76-45E8-B6D5-3B726AA3FA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AB47E64B-62ED-402B-A616-8707E8E5F9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AE22E-BC0E-405A-8786-06A48AC3BF43}" type="datetimeFigureOut">
              <a:rPr lang="nb-NO" smtClean="0"/>
              <a:t>29.05.2024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F13D0E21-213B-4821-93FC-B9D555046F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36FF2C82-4EB0-4DE2-82B2-4F1074F33C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670D0-C241-46A3-9930-322FE305F61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27841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ckground slide doubl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6331933-7C40-4ED5-BEFF-C46C907984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405680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41FBE2D-3250-42C8-B2C7-D71BAD2EDF9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64317" y="1350328"/>
            <a:ext cx="5545933" cy="4879021"/>
          </a:xfrm>
          <a:prstGeom prst="roundRect">
            <a:avLst>
              <a:gd name="adj" fmla="val 3131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41FBE2D-3250-42C8-B2C7-D71BAD2EDF9B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227100" y="1350327"/>
            <a:ext cx="5545933" cy="4879021"/>
          </a:xfrm>
          <a:prstGeom prst="roundRect">
            <a:avLst>
              <a:gd name="adj" fmla="val 3131"/>
            </a:avLst>
          </a:prstGeom>
          <a:noFill/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365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slide white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" y="0"/>
            <a:ext cx="12183539" cy="6858000"/>
          </a:xfrm>
          <a:prstGeom prst="rect">
            <a:avLst/>
          </a:prstGeom>
        </p:spPr>
      </p:pic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32080870-6E56-4CD0-9355-1FACBAA5A00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405680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40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ckground slide white pattern doubl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" y="0"/>
            <a:ext cx="12183539" cy="6858000"/>
          </a:xfrm>
          <a:prstGeom prst="rect">
            <a:avLst/>
          </a:prstGeom>
        </p:spPr>
      </p:pic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32080870-6E56-4CD0-9355-1FACBAA5A00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405680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41FBE2D-3250-42C8-B2C7-D71BAD2EDF9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64317" y="1350328"/>
            <a:ext cx="5545933" cy="4879021"/>
          </a:xfrm>
          <a:prstGeom prst="roundRect">
            <a:avLst>
              <a:gd name="adj" fmla="val 3131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941FBE2D-3250-42C8-B2C7-D71BAD2EDF9B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227100" y="1350327"/>
            <a:ext cx="5545933" cy="4879021"/>
          </a:xfrm>
          <a:prstGeom prst="roundRect">
            <a:avLst>
              <a:gd name="adj" fmla="val 3131"/>
            </a:avLst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27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ckground slide blue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" y="0"/>
            <a:ext cx="12187769" cy="6858000"/>
          </a:xfrm>
          <a:prstGeom prst="rect">
            <a:avLst/>
          </a:prstGeom>
        </p:spPr>
      </p:pic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32080870-6E56-4CD0-9355-1FACBAA5A00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405680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05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ckground slide blue pattern doubl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" y="0"/>
            <a:ext cx="12187769" cy="6858000"/>
          </a:xfrm>
          <a:prstGeom prst="rect">
            <a:avLst/>
          </a:prstGeom>
        </p:spPr>
      </p:pic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32080870-6E56-4CD0-9355-1FACBAA5A00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405680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95C11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41FBE2D-3250-42C8-B2C7-D71BAD2EDF9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64317" y="1350328"/>
            <a:ext cx="5545933" cy="4879021"/>
          </a:xfrm>
          <a:prstGeom prst="roundRect">
            <a:avLst>
              <a:gd name="adj" fmla="val 3131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941FBE2D-3250-42C8-B2C7-D71BAD2EDF9B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227100" y="1350327"/>
            <a:ext cx="5545933" cy="4879021"/>
          </a:xfrm>
          <a:prstGeom prst="roundRect">
            <a:avLst>
              <a:gd name="adj" fmla="val 3131"/>
            </a:avLst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7176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slide green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" y="0"/>
            <a:ext cx="12187769" cy="6858000"/>
          </a:xfrm>
          <a:prstGeom prst="rect">
            <a:avLst/>
          </a:prstGeom>
        </p:spPr>
      </p:pic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11969B73-801E-4493-AE79-8130937027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405680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2057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ckground slide green pattern doubl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" y="0"/>
            <a:ext cx="12187769" cy="6858000"/>
          </a:xfrm>
          <a:prstGeom prst="rect">
            <a:avLst/>
          </a:prstGeom>
        </p:spPr>
      </p:pic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11969B73-801E-4493-AE79-8130937027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405680"/>
            <a:ext cx="1736725" cy="638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941FBE2D-3250-42C8-B2C7-D71BAD2EDF9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64317" y="1350328"/>
            <a:ext cx="5545933" cy="4879021"/>
          </a:xfrm>
          <a:prstGeom prst="roundRect">
            <a:avLst>
              <a:gd name="adj" fmla="val 3131"/>
            </a:avLst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941FBE2D-3250-42C8-B2C7-D71BAD2EDF9B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227100" y="1350327"/>
            <a:ext cx="5545933" cy="4879021"/>
          </a:xfrm>
          <a:prstGeom prst="roundRect">
            <a:avLst>
              <a:gd name="adj" fmla="val 3131"/>
            </a:avLst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800">
                <a:solidFill>
                  <a:srgbClr val="03597F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Place your content here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467"/>
            <a:ext cx="12192001" cy="4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936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5477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49" r:id="rId2"/>
    <p:sldLayoutId id="2147483665" r:id="rId3"/>
    <p:sldLayoutId id="2147483650" r:id="rId4"/>
    <p:sldLayoutId id="2147483666" r:id="rId5"/>
    <p:sldLayoutId id="2147483669" r:id="rId6"/>
    <p:sldLayoutId id="2147483670" r:id="rId7"/>
    <p:sldLayoutId id="2147483651" r:id="rId8"/>
    <p:sldLayoutId id="2147483667" r:id="rId9"/>
    <p:sldLayoutId id="2147483652" r:id="rId10"/>
    <p:sldLayoutId id="2147483668" r:id="rId11"/>
    <p:sldLayoutId id="2147483653" r:id="rId12"/>
    <p:sldLayoutId id="2147483654" r:id="rId13"/>
    <p:sldLayoutId id="2147483655" r:id="rId14"/>
    <p:sldLayoutId id="2147483656" r:id="rId15"/>
    <p:sldLayoutId id="2147483657" r:id="rId16"/>
    <p:sldLayoutId id="2147483658" r:id="rId17"/>
    <p:sldLayoutId id="2147483659" r:id="rId18"/>
    <p:sldLayoutId id="2147483660" r:id="rId19"/>
    <p:sldLayoutId id="2147483661" r:id="rId20"/>
    <p:sldLayoutId id="2147483662" r:id="rId21"/>
    <p:sldLayoutId id="2147483663" r:id="rId22"/>
    <p:sldLayoutId id="2147483671" r:id="rId23"/>
    <p:sldLayoutId id="2147483673" r:id="rId2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3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6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zenodo.org/records/11233622" TargetMode="External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emf"/><Relationship Id="rId5" Type="http://schemas.openxmlformats.org/officeDocument/2006/relationships/image" Target="../media/image29.jpeg"/><Relationship Id="rId4" Type="http://schemas.openxmlformats.org/officeDocument/2006/relationships/image" Target="../media/image28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464438" y="2828925"/>
            <a:ext cx="10965562" cy="1200150"/>
          </a:xfrm>
        </p:spPr>
        <p:txBody>
          <a:bodyPr/>
          <a:lstStyle/>
          <a:p>
            <a:r>
              <a:rPr lang="nb-NO" sz="2400" dirty="0"/>
              <a:t>Målet med processbaserte modeller i OPTAIN og første resultater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219074" y="5095874"/>
            <a:ext cx="5002150" cy="733425"/>
          </a:xfrm>
        </p:spPr>
        <p:txBody>
          <a:bodyPr/>
          <a:lstStyle/>
          <a:p>
            <a:r>
              <a:rPr lang="en-GB" u="sng" dirty="0"/>
              <a:t>Csilla Farkas</a:t>
            </a:r>
            <a:r>
              <a:rPr lang="en-GB" dirty="0"/>
              <a:t>, Anne-Grete Buseth-Blankenberg, Dominika Krzeminska, Eva Skarbøvik, Moritz Shore </a:t>
            </a:r>
          </a:p>
        </p:txBody>
      </p:sp>
      <p:pic>
        <p:nvPicPr>
          <p:cNvPr id="1026" name="Picture 2" descr="NIBIO">
            <a:extLst>
              <a:ext uri="{FF2B5EF4-FFF2-40B4-BE49-F238E27FC236}">
                <a16:creationId xmlns:a16="http://schemas.microsoft.com/office/drawing/2014/main" id="{3D5C998E-2ECA-B286-0FF6-C706618EA3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0625" y="5100827"/>
            <a:ext cx="3162300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97435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A0201183-0E1D-1C25-9F5E-19FA12BBBBF8}"/>
              </a:ext>
            </a:extLst>
          </p:cNvPr>
          <p:cNvSpPr txBox="1">
            <a:spLocks/>
          </p:cNvSpPr>
          <p:nvPr/>
        </p:nvSpPr>
        <p:spPr>
          <a:xfrm>
            <a:off x="429069" y="118872"/>
            <a:ext cx="11498453" cy="70104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rgbClr val="95C11F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3000"/>
              </a:lnSpc>
            </a:pPr>
            <a:r>
              <a:rPr lang="nb-NO" sz="2000" dirty="0"/>
              <a:t>Endringer i hydrologiske parameterne i forhold til basisperioden (%) </a:t>
            </a:r>
            <a:br>
              <a:rPr lang="nb-NO" sz="2000" dirty="0"/>
            </a:br>
            <a:r>
              <a:rPr lang="nb-NO" sz="2000" dirty="0"/>
              <a:t>– tiltakseffekter ved maksimalt implementeringsnivå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B188A6-90F9-5C08-D4E8-F8CA836F1C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25" y="1106424"/>
            <a:ext cx="7118683" cy="49316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D9C6726-A185-CC5F-7F7F-3A8084394A75}"/>
              </a:ext>
            </a:extLst>
          </p:cNvPr>
          <p:cNvSpPr txBox="1"/>
          <p:nvPr/>
        </p:nvSpPr>
        <p:spPr>
          <a:xfrm>
            <a:off x="7423277" y="5299424"/>
            <a:ext cx="4577398" cy="7386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b-NO" sz="1400" dirty="0" err="1"/>
              <a:t>Q_høy_dag</a:t>
            </a:r>
            <a:r>
              <a:rPr lang="nb-NO" sz="1400" dirty="0"/>
              <a:t>: </a:t>
            </a:r>
            <a:r>
              <a:rPr lang="hu-HU" sz="1400" dirty="0"/>
              <a:t>  </a:t>
            </a:r>
            <a:r>
              <a:rPr lang="nb-NO" sz="1400" dirty="0"/>
              <a:t>antall dager med høy</a:t>
            </a:r>
            <a:r>
              <a:rPr lang="hu-HU" sz="1400" dirty="0"/>
              <a:t> (&gt;Q</a:t>
            </a:r>
            <a:r>
              <a:rPr lang="hu-HU" sz="1400" baseline="-25000" dirty="0"/>
              <a:t>p05</a:t>
            </a:r>
            <a:r>
              <a:rPr lang="hu-HU" sz="1400" dirty="0"/>
              <a:t>)</a:t>
            </a:r>
            <a:r>
              <a:rPr lang="nb-NO" sz="1400" dirty="0"/>
              <a:t> vannføring</a:t>
            </a:r>
          </a:p>
          <a:p>
            <a:r>
              <a:rPr lang="nb-NO" sz="1400" dirty="0" err="1"/>
              <a:t>Q_lav_dag</a:t>
            </a:r>
            <a:r>
              <a:rPr lang="nb-NO" sz="1400" dirty="0"/>
              <a:t>:  </a:t>
            </a:r>
            <a:r>
              <a:rPr lang="hu-HU" sz="1400" dirty="0"/>
              <a:t>  </a:t>
            </a:r>
            <a:r>
              <a:rPr lang="nb-NO" sz="1400" dirty="0"/>
              <a:t>antall dager med lav </a:t>
            </a:r>
            <a:r>
              <a:rPr lang="hu-HU" sz="1400" dirty="0"/>
              <a:t>(&lt; Q</a:t>
            </a:r>
            <a:r>
              <a:rPr lang="hu-HU" sz="1400" baseline="-25000" dirty="0"/>
              <a:t>p90</a:t>
            </a:r>
            <a:r>
              <a:rPr lang="hu-HU" sz="1400" dirty="0"/>
              <a:t>)</a:t>
            </a:r>
            <a:r>
              <a:rPr lang="nb-NO" sz="1400" dirty="0"/>
              <a:t> vannføring</a:t>
            </a:r>
          </a:p>
          <a:p>
            <a:r>
              <a:rPr lang="nb-NO" sz="1400" dirty="0" err="1"/>
              <a:t>Q_max</a:t>
            </a:r>
            <a:r>
              <a:rPr lang="hu-HU" sz="1400" dirty="0"/>
              <a:t>_</a:t>
            </a:r>
            <a:r>
              <a:rPr lang="nb-NO" sz="1400" dirty="0"/>
              <a:t>min:  f</a:t>
            </a:r>
            <a:r>
              <a:rPr lang="hu-HU" sz="1400" dirty="0" err="1"/>
              <a:t>or</a:t>
            </a:r>
            <a:r>
              <a:rPr lang="nb-NO" sz="1400"/>
              <a:t>skjell </a:t>
            </a:r>
            <a:r>
              <a:rPr lang="nb-NO" sz="1400" dirty="0"/>
              <a:t>mellom maks og min Q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5F52D90-E58D-5A9B-76D7-378DD7A8EC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5261" y="1117183"/>
            <a:ext cx="4625413" cy="2336067"/>
          </a:xfrm>
          <a:prstGeom prst="rect">
            <a:avLst/>
          </a:prstGeom>
        </p:spPr>
      </p:pic>
      <p:sp>
        <p:nvSpPr>
          <p:cNvPr id="10" name="Freeform 63">
            <a:extLst>
              <a:ext uri="{FF2B5EF4-FFF2-40B4-BE49-F238E27FC236}">
                <a16:creationId xmlns:a16="http://schemas.microsoft.com/office/drawing/2014/main" id="{1A317367-18FB-D957-ADBC-D5A08EE66EF4}"/>
              </a:ext>
            </a:extLst>
          </p:cNvPr>
          <p:cNvSpPr>
            <a:spLocks noChangeAspect="1"/>
          </p:cNvSpPr>
          <p:nvPr/>
        </p:nvSpPr>
        <p:spPr bwMode="auto">
          <a:xfrm>
            <a:off x="10236354" y="1756244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FFE1E1"/>
          </a:solidFill>
          <a:ln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11" name="Freeform 65">
            <a:extLst>
              <a:ext uri="{FF2B5EF4-FFF2-40B4-BE49-F238E27FC236}">
                <a16:creationId xmlns:a16="http://schemas.microsoft.com/office/drawing/2014/main" id="{0F865924-2DD1-6AD6-570D-5C81E8A8D8F7}"/>
              </a:ext>
            </a:extLst>
          </p:cNvPr>
          <p:cNvSpPr>
            <a:spLocks noChangeAspect="1"/>
          </p:cNvSpPr>
          <p:nvPr/>
        </p:nvSpPr>
        <p:spPr bwMode="auto">
          <a:xfrm>
            <a:off x="10275630" y="2462419"/>
            <a:ext cx="156798" cy="248261"/>
          </a:xfrm>
          <a:custGeom>
            <a:avLst/>
            <a:gdLst>
              <a:gd name="T0" fmla="*/ 132 w 132"/>
              <a:gd name="T1" fmla="*/ 143 h 209"/>
              <a:gd name="T2" fmla="*/ 66 w 132"/>
              <a:gd name="T3" fmla="*/ 209 h 209"/>
              <a:gd name="T4" fmla="*/ 0 w 132"/>
              <a:gd name="T5" fmla="*/ 143 h 209"/>
              <a:gd name="T6" fmla="*/ 33 w 132"/>
              <a:gd name="T7" fmla="*/ 143 h 209"/>
              <a:gd name="T8" fmla="*/ 33 w 132"/>
              <a:gd name="T9" fmla="*/ 0 h 209"/>
              <a:gd name="T10" fmla="*/ 99 w 132"/>
              <a:gd name="T11" fmla="*/ 0 h 209"/>
              <a:gd name="T12" fmla="*/ 99 w 132"/>
              <a:gd name="T13" fmla="*/ 143 h 209"/>
              <a:gd name="T14" fmla="*/ 132 w 132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2" h="209">
                <a:moveTo>
                  <a:pt x="132" y="143"/>
                </a:moveTo>
                <a:lnTo>
                  <a:pt x="66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9" y="0"/>
                </a:lnTo>
                <a:lnTo>
                  <a:pt x="99" y="143"/>
                </a:lnTo>
                <a:lnTo>
                  <a:pt x="132" y="14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12" name="Freeform 75">
            <a:extLst>
              <a:ext uri="{FF2B5EF4-FFF2-40B4-BE49-F238E27FC236}">
                <a16:creationId xmlns:a16="http://schemas.microsoft.com/office/drawing/2014/main" id="{E3E0A94E-10CC-C2E2-317D-DF3CC059BB97}"/>
              </a:ext>
            </a:extLst>
          </p:cNvPr>
          <p:cNvSpPr>
            <a:spLocks noChangeAspect="1"/>
          </p:cNvSpPr>
          <p:nvPr/>
        </p:nvSpPr>
        <p:spPr bwMode="auto">
          <a:xfrm>
            <a:off x="10773877" y="2419078"/>
            <a:ext cx="155971" cy="248841"/>
          </a:xfrm>
          <a:custGeom>
            <a:avLst/>
            <a:gdLst>
              <a:gd name="T0" fmla="*/ 0 w 131"/>
              <a:gd name="T1" fmla="*/ 66 h 209"/>
              <a:gd name="T2" fmla="*/ 65 w 131"/>
              <a:gd name="T3" fmla="*/ 0 h 209"/>
              <a:gd name="T4" fmla="*/ 131 w 131"/>
              <a:gd name="T5" fmla="*/ 66 h 209"/>
              <a:gd name="T6" fmla="*/ 98 w 131"/>
              <a:gd name="T7" fmla="*/ 66 h 209"/>
              <a:gd name="T8" fmla="*/ 98 w 131"/>
              <a:gd name="T9" fmla="*/ 209 h 209"/>
              <a:gd name="T10" fmla="*/ 33 w 131"/>
              <a:gd name="T11" fmla="*/ 209 h 209"/>
              <a:gd name="T12" fmla="*/ 33 w 131"/>
              <a:gd name="T13" fmla="*/ 66 h 209"/>
              <a:gd name="T14" fmla="*/ 0 w 131"/>
              <a:gd name="T15" fmla="*/ 66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0" y="66"/>
                </a:moveTo>
                <a:lnTo>
                  <a:pt x="65" y="0"/>
                </a:lnTo>
                <a:lnTo>
                  <a:pt x="131" y="66"/>
                </a:lnTo>
                <a:lnTo>
                  <a:pt x="98" y="66"/>
                </a:lnTo>
                <a:lnTo>
                  <a:pt x="98" y="209"/>
                </a:lnTo>
                <a:lnTo>
                  <a:pt x="33" y="209"/>
                </a:lnTo>
                <a:lnTo>
                  <a:pt x="33" y="66"/>
                </a:lnTo>
                <a:lnTo>
                  <a:pt x="0" y="66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13" name="Freeform 81">
            <a:extLst>
              <a:ext uri="{FF2B5EF4-FFF2-40B4-BE49-F238E27FC236}">
                <a16:creationId xmlns:a16="http://schemas.microsoft.com/office/drawing/2014/main" id="{69290C87-358C-5075-EA4C-864F13ACC5D5}"/>
              </a:ext>
            </a:extLst>
          </p:cNvPr>
          <p:cNvSpPr>
            <a:spLocks noChangeAspect="1"/>
          </p:cNvSpPr>
          <p:nvPr/>
        </p:nvSpPr>
        <p:spPr bwMode="auto">
          <a:xfrm>
            <a:off x="9819051" y="1756245"/>
            <a:ext cx="167175" cy="266715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14" name="Freeform 81">
            <a:extLst>
              <a:ext uri="{FF2B5EF4-FFF2-40B4-BE49-F238E27FC236}">
                <a16:creationId xmlns:a16="http://schemas.microsoft.com/office/drawing/2014/main" id="{DF72A327-8F36-C050-981F-3E28DB5D1F95}"/>
              </a:ext>
            </a:extLst>
          </p:cNvPr>
          <p:cNvSpPr>
            <a:spLocks noChangeAspect="1"/>
          </p:cNvSpPr>
          <p:nvPr/>
        </p:nvSpPr>
        <p:spPr bwMode="auto">
          <a:xfrm>
            <a:off x="11677702" y="1756244"/>
            <a:ext cx="167175" cy="266715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15" name="Freeform 63">
            <a:extLst>
              <a:ext uri="{FF2B5EF4-FFF2-40B4-BE49-F238E27FC236}">
                <a16:creationId xmlns:a16="http://schemas.microsoft.com/office/drawing/2014/main" id="{48BE8F48-1993-E204-2BF4-61CED1F5F815}"/>
              </a:ext>
            </a:extLst>
          </p:cNvPr>
          <p:cNvSpPr>
            <a:spLocks noChangeAspect="1"/>
          </p:cNvSpPr>
          <p:nvPr/>
        </p:nvSpPr>
        <p:spPr bwMode="auto">
          <a:xfrm>
            <a:off x="10739039" y="1756243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17" name="Freeform 65">
            <a:extLst>
              <a:ext uri="{FF2B5EF4-FFF2-40B4-BE49-F238E27FC236}">
                <a16:creationId xmlns:a16="http://schemas.microsoft.com/office/drawing/2014/main" id="{D28E2B53-BEA7-90B8-FD77-978620349ABE}"/>
              </a:ext>
            </a:extLst>
          </p:cNvPr>
          <p:cNvSpPr>
            <a:spLocks noChangeAspect="1"/>
          </p:cNvSpPr>
          <p:nvPr/>
        </p:nvSpPr>
        <p:spPr bwMode="auto">
          <a:xfrm>
            <a:off x="9829428" y="2473164"/>
            <a:ext cx="156798" cy="248261"/>
          </a:xfrm>
          <a:custGeom>
            <a:avLst/>
            <a:gdLst>
              <a:gd name="T0" fmla="*/ 132 w 132"/>
              <a:gd name="T1" fmla="*/ 143 h 209"/>
              <a:gd name="T2" fmla="*/ 66 w 132"/>
              <a:gd name="T3" fmla="*/ 209 h 209"/>
              <a:gd name="T4" fmla="*/ 0 w 132"/>
              <a:gd name="T5" fmla="*/ 143 h 209"/>
              <a:gd name="T6" fmla="*/ 33 w 132"/>
              <a:gd name="T7" fmla="*/ 143 h 209"/>
              <a:gd name="T8" fmla="*/ 33 w 132"/>
              <a:gd name="T9" fmla="*/ 0 h 209"/>
              <a:gd name="T10" fmla="*/ 99 w 132"/>
              <a:gd name="T11" fmla="*/ 0 h 209"/>
              <a:gd name="T12" fmla="*/ 99 w 132"/>
              <a:gd name="T13" fmla="*/ 143 h 209"/>
              <a:gd name="T14" fmla="*/ 132 w 132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2" h="209">
                <a:moveTo>
                  <a:pt x="132" y="143"/>
                </a:moveTo>
                <a:lnTo>
                  <a:pt x="66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9" y="0"/>
                </a:lnTo>
                <a:lnTo>
                  <a:pt x="99" y="143"/>
                </a:lnTo>
                <a:lnTo>
                  <a:pt x="132" y="14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18" name="Freeform 81">
            <a:extLst>
              <a:ext uri="{FF2B5EF4-FFF2-40B4-BE49-F238E27FC236}">
                <a16:creationId xmlns:a16="http://schemas.microsoft.com/office/drawing/2014/main" id="{79F5EE78-BF0D-B30A-99C2-F3E560320D1E}"/>
              </a:ext>
            </a:extLst>
          </p:cNvPr>
          <p:cNvSpPr>
            <a:spLocks noChangeAspect="1"/>
          </p:cNvSpPr>
          <p:nvPr/>
        </p:nvSpPr>
        <p:spPr bwMode="auto">
          <a:xfrm>
            <a:off x="10755371" y="3155449"/>
            <a:ext cx="167175" cy="266715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19" name="Freeform 81">
            <a:extLst>
              <a:ext uri="{FF2B5EF4-FFF2-40B4-BE49-F238E27FC236}">
                <a16:creationId xmlns:a16="http://schemas.microsoft.com/office/drawing/2014/main" id="{7B10679A-02B7-DCFE-20FD-239523060F63}"/>
              </a:ext>
            </a:extLst>
          </p:cNvPr>
          <p:cNvSpPr>
            <a:spLocks noChangeAspect="1"/>
          </p:cNvSpPr>
          <p:nvPr/>
        </p:nvSpPr>
        <p:spPr bwMode="auto">
          <a:xfrm>
            <a:off x="10236354" y="2090349"/>
            <a:ext cx="167175" cy="266715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20" name="Freeform 81">
            <a:extLst>
              <a:ext uri="{FF2B5EF4-FFF2-40B4-BE49-F238E27FC236}">
                <a16:creationId xmlns:a16="http://schemas.microsoft.com/office/drawing/2014/main" id="{8FE3E45E-A437-CD6C-B278-045C2F9337AE}"/>
              </a:ext>
            </a:extLst>
          </p:cNvPr>
          <p:cNvSpPr>
            <a:spLocks noChangeAspect="1"/>
          </p:cNvSpPr>
          <p:nvPr/>
        </p:nvSpPr>
        <p:spPr bwMode="auto">
          <a:xfrm>
            <a:off x="10768276" y="2090349"/>
            <a:ext cx="167175" cy="266715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21" name="Freeform 63">
            <a:extLst>
              <a:ext uri="{FF2B5EF4-FFF2-40B4-BE49-F238E27FC236}">
                <a16:creationId xmlns:a16="http://schemas.microsoft.com/office/drawing/2014/main" id="{06B93B7F-9DF8-229D-6C09-35DA7B486C1C}"/>
              </a:ext>
            </a:extLst>
          </p:cNvPr>
          <p:cNvSpPr>
            <a:spLocks noChangeAspect="1"/>
          </p:cNvSpPr>
          <p:nvPr/>
        </p:nvSpPr>
        <p:spPr bwMode="auto">
          <a:xfrm>
            <a:off x="9871607" y="2101587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22" name="Freeform 63">
            <a:extLst>
              <a:ext uri="{FF2B5EF4-FFF2-40B4-BE49-F238E27FC236}">
                <a16:creationId xmlns:a16="http://schemas.microsoft.com/office/drawing/2014/main" id="{503BAE22-0B7E-99AA-FB0C-060F69CE712F}"/>
              </a:ext>
            </a:extLst>
          </p:cNvPr>
          <p:cNvSpPr>
            <a:spLocks noChangeAspect="1"/>
          </p:cNvSpPr>
          <p:nvPr/>
        </p:nvSpPr>
        <p:spPr bwMode="auto">
          <a:xfrm>
            <a:off x="11672186" y="2133753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FFE1E1"/>
          </a:solidFill>
          <a:ln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23" name="Freeform 81">
            <a:extLst>
              <a:ext uri="{FF2B5EF4-FFF2-40B4-BE49-F238E27FC236}">
                <a16:creationId xmlns:a16="http://schemas.microsoft.com/office/drawing/2014/main" id="{6B3102B7-B3BB-CDAA-9BCC-CCD23BA25821}"/>
              </a:ext>
            </a:extLst>
          </p:cNvPr>
          <p:cNvSpPr>
            <a:spLocks noChangeAspect="1"/>
          </p:cNvSpPr>
          <p:nvPr/>
        </p:nvSpPr>
        <p:spPr bwMode="auto">
          <a:xfrm>
            <a:off x="9788019" y="3136822"/>
            <a:ext cx="167175" cy="266715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24" name="Freeform 63">
            <a:extLst>
              <a:ext uri="{FF2B5EF4-FFF2-40B4-BE49-F238E27FC236}">
                <a16:creationId xmlns:a16="http://schemas.microsoft.com/office/drawing/2014/main" id="{71C3C80F-087B-8901-25A2-973C9A7D998C}"/>
              </a:ext>
            </a:extLst>
          </p:cNvPr>
          <p:cNvSpPr>
            <a:spLocks noChangeAspect="1"/>
          </p:cNvSpPr>
          <p:nvPr/>
        </p:nvSpPr>
        <p:spPr bwMode="auto">
          <a:xfrm>
            <a:off x="10275630" y="3108534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25" name="Freeform 81">
            <a:extLst>
              <a:ext uri="{FF2B5EF4-FFF2-40B4-BE49-F238E27FC236}">
                <a16:creationId xmlns:a16="http://schemas.microsoft.com/office/drawing/2014/main" id="{588AE552-5704-5F3B-2F56-E3527400FC05}"/>
              </a:ext>
            </a:extLst>
          </p:cNvPr>
          <p:cNvSpPr>
            <a:spLocks noChangeAspect="1"/>
          </p:cNvSpPr>
          <p:nvPr/>
        </p:nvSpPr>
        <p:spPr bwMode="auto">
          <a:xfrm>
            <a:off x="11660333" y="3155449"/>
            <a:ext cx="167175" cy="266715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26" name="Freeform 81">
            <a:extLst>
              <a:ext uri="{FF2B5EF4-FFF2-40B4-BE49-F238E27FC236}">
                <a16:creationId xmlns:a16="http://schemas.microsoft.com/office/drawing/2014/main" id="{BF78351D-83B6-A3E8-7374-AE28AC87A72E}"/>
              </a:ext>
            </a:extLst>
          </p:cNvPr>
          <p:cNvSpPr>
            <a:spLocks noChangeAspect="1"/>
          </p:cNvSpPr>
          <p:nvPr/>
        </p:nvSpPr>
        <p:spPr bwMode="auto">
          <a:xfrm>
            <a:off x="9825031" y="2790424"/>
            <a:ext cx="167175" cy="266715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27" name="Freeform 81">
            <a:extLst>
              <a:ext uri="{FF2B5EF4-FFF2-40B4-BE49-F238E27FC236}">
                <a16:creationId xmlns:a16="http://schemas.microsoft.com/office/drawing/2014/main" id="{3B4B476E-9CAA-330C-2287-F42A6C774B17}"/>
              </a:ext>
            </a:extLst>
          </p:cNvPr>
          <p:cNvSpPr>
            <a:spLocks noChangeAspect="1"/>
          </p:cNvSpPr>
          <p:nvPr/>
        </p:nvSpPr>
        <p:spPr bwMode="auto">
          <a:xfrm>
            <a:off x="10766071" y="2841819"/>
            <a:ext cx="167175" cy="266715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28" name="Freeform 81">
            <a:extLst>
              <a:ext uri="{FF2B5EF4-FFF2-40B4-BE49-F238E27FC236}">
                <a16:creationId xmlns:a16="http://schemas.microsoft.com/office/drawing/2014/main" id="{26F6F4D6-2D0F-D350-0347-AB77D69E905A}"/>
              </a:ext>
            </a:extLst>
          </p:cNvPr>
          <p:cNvSpPr>
            <a:spLocks noChangeAspect="1"/>
          </p:cNvSpPr>
          <p:nvPr/>
        </p:nvSpPr>
        <p:spPr bwMode="auto">
          <a:xfrm>
            <a:off x="11660333" y="2801298"/>
            <a:ext cx="167175" cy="266715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29" name="Freeform 63">
            <a:extLst>
              <a:ext uri="{FF2B5EF4-FFF2-40B4-BE49-F238E27FC236}">
                <a16:creationId xmlns:a16="http://schemas.microsoft.com/office/drawing/2014/main" id="{05E78FD3-894A-73D1-B208-7984A96C5415}"/>
              </a:ext>
            </a:extLst>
          </p:cNvPr>
          <p:cNvSpPr>
            <a:spLocks noChangeAspect="1"/>
          </p:cNvSpPr>
          <p:nvPr/>
        </p:nvSpPr>
        <p:spPr bwMode="auto">
          <a:xfrm>
            <a:off x="10291591" y="2777418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FFE1E1"/>
          </a:solidFill>
          <a:ln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30" name="Freeform 65">
            <a:extLst>
              <a:ext uri="{FF2B5EF4-FFF2-40B4-BE49-F238E27FC236}">
                <a16:creationId xmlns:a16="http://schemas.microsoft.com/office/drawing/2014/main" id="{9E239C57-6DA5-4A17-D87F-DC55F824FF30}"/>
              </a:ext>
            </a:extLst>
          </p:cNvPr>
          <p:cNvSpPr>
            <a:spLocks noChangeAspect="1"/>
          </p:cNvSpPr>
          <p:nvPr/>
        </p:nvSpPr>
        <p:spPr bwMode="auto">
          <a:xfrm>
            <a:off x="11689007" y="2443674"/>
            <a:ext cx="156798" cy="248261"/>
          </a:xfrm>
          <a:custGeom>
            <a:avLst/>
            <a:gdLst>
              <a:gd name="T0" fmla="*/ 132 w 132"/>
              <a:gd name="T1" fmla="*/ 143 h 209"/>
              <a:gd name="T2" fmla="*/ 66 w 132"/>
              <a:gd name="T3" fmla="*/ 209 h 209"/>
              <a:gd name="T4" fmla="*/ 0 w 132"/>
              <a:gd name="T5" fmla="*/ 143 h 209"/>
              <a:gd name="T6" fmla="*/ 33 w 132"/>
              <a:gd name="T7" fmla="*/ 143 h 209"/>
              <a:gd name="T8" fmla="*/ 33 w 132"/>
              <a:gd name="T9" fmla="*/ 0 h 209"/>
              <a:gd name="T10" fmla="*/ 99 w 132"/>
              <a:gd name="T11" fmla="*/ 0 h 209"/>
              <a:gd name="T12" fmla="*/ 99 w 132"/>
              <a:gd name="T13" fmla="*/ 143 h 209"/>
              <a:gd name="T14" fmla="*/ 132 w 132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2" h="209">
                <a:moveTo>
                  <a:pt x="132" y="143"/>
                </a:moveTo>
                <a:lnTo>
                  <a:pt x="66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9" y="0"/>
                </a:lnTo>
                <a:lnTo>
                  <a:pt x="99" y="143"/>
                </a:lnTo>
                <a:lnTo>
                  <a:pt x="132" y="14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8662179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2156D40-2DF2-AFB6-369D-E170BE4B7E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09" y="1171775"/>
            <a:ext cx="7712964" cy="5061204"/>
          </a:xfrm>
          <a:prstGeom prst="rect">
            <a:avLst/>
          </a:prstGeom>
        </p:spPr>
      </p:pic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088ADFAE-7FA9-CE1A-8BCF-5FBC551984C9}"/>
              </a:ext>
            </a:extLst>
          </p:cNvPr>
          <p:cNvSpPr txBox="1">
            <a:spLocks/>
          </p:cNvSpPr>
          <p:nvPr/>
        </p:nvSpPr>
        <p:spPr>
          <a:xfrm>
            <a:off x="253187" y="11079"/>
            <a:ext cx="11498453" cy="61394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rgbClr val="95C11F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3000"/>
              </a:lnSpc>
            </a:pPr>
            <a:r>
              <a:rPr lang="nb-NO" sz="2000" dirty="0"/>
              <a:t>Endringer i jordvanninnhold i forhold til basisperioden (%) </a:t>
            </a:r>
            <a:br>
              <a:rPr lang="nb-NO" sz="2000" dirty="0"/>
            </a:br>
            <a:r>
              <a:rPr lang="nb-NO" sz="2000" dirty="0"/>
              <a:t>– tiltakseffekter ved maksimalt implementeringsnivå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F7DF112-39DA-B694-F838-DF26EAF0A6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6158" y="1262824"/>
            <a:ext cx="3880151" cy="2439553"/>
          </a:xfrm>
          <a:prstGeom prst="rect">
            <a:avLst/>
          </a:prstGeom>
        </p:spPr>
      </p:pic>
      <p:sp>
        <p:nvSpPr>
          <p:cNvPr id="11" name="Freeform 63">
            <a:extLst>
              <a:ext uri="{FF2B5EF4-FFF2-40B4-BE49-F238E27FC236}">
                <a16:creationId xmlns:a16="http://schemas.microsoft.com/office/drawing/2014/main" id="{439D5152-8109-1DED-BF4D-A97100198C70}"/>
              </a:ext>
            </a:extLst>
          </p:cNvPr>
          <p:cNvSpPr>
            <a:spLocks noChangeAspect="1"/>
          </p:cNvSpPr>
          <p:nvPr/>
        </p:nvSpPr>
        <p:spPr bwMode="auto">
          <a:xfrm>
            <a:off x="10046779" y="2359814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00B0F0"/>
          </a:solidFill>
          <a:ln>
            <a:solidFill>
              <a:srgbClr val="0070C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12" name="Freeform 81">
            <a:extLst>
              <a:ext uri="{FF2B5EF4-FFF2-40B4-BE49-F238E27FC236}">
                <a16:creationId xmlns:a16="http://schemas.microsoft.com/office/drawing/2014/main" id="{00322416-EC40-DFA2-FCB5-20EBE45B0FE2}"/>
              </a:ext>
            </a:extLst>
          </p:cNvPr>
          <p:cNvSpPr>
            <a:spLocks noChangeAspect="1"/>
          </p:cNvSpPr>
          <p:nvPr/>
        </p:nvSpPr>
        <p:spPr bwMode="auto">
          <a:xfrm>
            <a:off x="10070536" y="2003491"/>
            <a:ext cx="167175" cy="266715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13" name="Freeform 81">
            <a:extLst>
              <a:ext uri="{FF2B5EF4-FFF2-40B4-BE49-F238E27FC236}">
                <a16:creationId xmlns:a16="http://schemas.microsoft.com/office/drawing/2014/main" id="{57DBD7BB-54D1-5FB8-D447-2CC45663A81A}"/>
              </a:ext>
            </a:extLst>
          </p:cNvPr>
          <p:cNvSpPr>
            <a:spLocks noChangeAspect="1"/>
          </p:cNvSpPr>
          <p:nvPr/>
        </p:nvSpPr>
        <p:spPr bwMode="auto">
          <a:xfrm>
            <a:off x="11751640" y="1998418"/>
            <a:ext cx="167175" cy="266715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14" name="Freeform 63">
            <a:extLst>
              <a:ext uri="{FF2B5EF4-FFF2-40B4-BE49-F238E27FC236}">
                <a16:creationId xmlns:a16="http://schemas.microsoft.com/office/drawing/2014/main" id="{206E2BEE-4C09-3161-CF6D-2F879CB56509}"/>
              </a:ext>
            </a:extLst>
          </p:cNvPr>
          <p:cNvSpPr>
            <a:spLocks noChangeAspect="1"/>
          </p:cNvSpPr>
          <p:nvPr/>
        </p:nvSpPr>
        <p:spPr bwMode="auto">
          <a:xfrm>
            <a:off x="11767685" y="2348648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00B0F0"/>
          </a:solidFill>
          <a:ln>
            <a:solidFill>
              <a:srgbClr val="0070C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15" name="Freeform 63">
            <a:extLst>
              <a:ext uri="{FF2B5EF4-FFF2-40B4-BE49-F238E27FC236}">
                <a16:creationId xmlns:a16="http://schemas.microsoft.com/office/drawing/2014/main" id="{E2080EEB-8A89-B835-3E3C-3E8BAABAC0F5}"/>
              </a:ext>
            </a:extLst>
          </p:cNvPr>
          <p:cNvSpPr>
            <a:spLocks noChangeAspect="1"/>
          </p:cNvSpPr>
          <p:nvPr/>
        </p:nvSpPr>
        <p:spPr bwMode="auto">
          <a:xfrm>
            <a:off x="10907232" y="2348647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16" name="Freeform 63">
            <a:extLst>
              <a:ext uri="{FF2B5EF4-FFF2-40B4-BE49-F238E27FC236}">
                <a16:creationId xmlns:a16="http://schemas.microsoft.com/office/drawing/2014/main" id="{BD320613-CFD4-8A54-D771-4ABEEBE912EC}"/>
              </a:ext>
            </a:extLst>
          </p:cNvPr>
          <p:cNvSpPr>
            <a:spLocks noChangeAspect="1"/>
          </p:cNvSpPr>
          <p:nvPr/>
        </p:nvSpPr>
        <p:spPr bwMode="auto">
          <a:xfrm>
            <a:off x="10046779" y="2699315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00B0F0"/>
          </a:solidFill>
          <a:ln>
            <a:solidFill>
              <a:srgbClr val="0070C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17" name="Freeform 63">
            <a:extLst>
              <a:ext uri="{FF2B5EF4-FFF2-40B4-BE49-F238E27FC236}">
                <a16:creationId xmlns:a16="http://schemas.microsoft.com/office/drawing/2014/main" id="{783F83BE-3010-F068-0FF0-D14C423F8B44}"/>
              </a:ext>
            </a:extLst>
          </p:cNvPr>
          <p:cNvSpPr>
            <a:spLocks noChangeAspect="1"/>
          </p:cNvSpPr>
          <p:nvPr/>
        </p:nvSpPr>
        <p:spPr bwMode="auto">
          <a:xfrm>
            <a:off x="11767685" y="2688149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00B0F0"/>
          </a:solidFill>
          <a:ln>
            <a:solidFill>
              <a:srgbClr val="0070C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18" name="Freeform 63">
            <a:extLst>
              <a:ext uri="{FF2B5EF4-FFF2-40B4-BE49-F238E27FC236}">
                <a16:creationId xmlns:a16="http://schemas.microsoft.com/office/drawing/2014/main" id="{C6A947E9-7075-1A2C-FC45-ADC4FC5A7F6F}"/>
              </a:ext>
            </a:extLst>
          </p:cNvPr>
          <p:cNvSpPr>
            <a:spLocks noChangeAspect="1"/>
          </p:cNvSpPr>
          <p:nvPr/>
        </p:nvSpPr>
        <p:spPr bwMode="auto">
          <a:xfrm>
            <a:off x="10907232" y="2688148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19" name="Freeform 63">
            <a:extLst>
              <a:ext uri="{FF2B5EF4-FFF2-40B4-BE49-F238E27FC236}">
                <a16:creationId xmlns:a16="http://schemas.microsoft.com/office/drawing/2014/main" id="{D020E8ED-F31D-7128-6B12-A39623088233}"/>
              </a:ext>
            </a:extLst>
          </p:cNvPr>
          <p:cNvSpPr>
            <a:spLocks noChangeAspect="1"/>
          </p:cNvSpPr>
          <p:nvPr/>
        </p:nvSpPr>
        <p:spPr bwMode="auto">
          <a:xfrm>
            <a:off x="10907232" y="3037435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20" name="Freeform 63">
            <a:extLst>
              <a:ext uri="{FF2B5EF4-FFF2-40B4-BE49-F238E27FC236}">
                <a16:creationId xmlns:a16="http://schemas.microsoft.com/office/drawing/2014/main" id="{D3FF93B2-B1A3-0AE6-FD51-5BB386461DEA}"/>
              </a:ext>
            </a:extLst>
          </p:cNvPr>
          <p:cNvSpPr>
            <a:spLocks noChangeAspect="1"/>
          </p:cNvSpPr>
          <p:nvPr/>
        </p:nvSpPr>
        <p:spPr bwMode="auto">
          <a:xfrm>
            <a:off x="10907232" y="3357123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21" name="Freeform 63">
            <a:extLst>
              <a:ext uri="{FF2B5EF4-FFF2-40B4-BE49-F238E27FC236}">
                <a16:creationId xmlns:a16="http://schemas.microsoft.com/office/drawing/2014/main" id="{C0A5ACE8-29F8-9D80-C48D-A7907624C8F4}"/>
              </a:ext>
            </a:extLst>
          </p:cNvPr>
          <p:cNvSpPr>
            <a:spLocks noChangeAspect="1"/>
          </p:cNvSpPr>
          <p:nvPr/>
        </p:nvSpPr>
        <p:spPr bwMode="auto">
          <a:xfrm rot="10800000">
            <a:off x="10052277" y="3028789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00B0F0"/>
          </a:solidFill>
          <a:ln>
            <a:solidFill>
              <a:srgbClr val="0070C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22" name="Freeform 63">
            <a:extLst>
              <a:ext uri="{FF2B5EF4-FFF2-40B4-BE49-F238E27FC236}">
                <a16:creationId xmlns:a16="http://schemas.microsoft.com/office/drawing/2014/main" id="{BDC923A5-C5C1-FE5A-CFFE-9883E603F646}"/>
              </a:ext>
            </a:extLst>
          </p:cNvPr>
          <p:cNvSpPr>
            <a:spLocks noChangeAspect="1"/>
          </p:cNvSpPr>
          <p:nvPr/>
        </p:nvSpPr>
        <p:spPr bwMode="auto">
          <a:xfrm rot="10800000">
            <a:off x="10073305" y="3360469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00B0F0"/>
          </a:solidFill>
          <a:ln>
            <a:solidFill>
              <a:srgbClr val="0070C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23" name="Freeform 63">
            <a:extLst>
              <a:ext uri="{FF2B5EF4-FFF2-40B4-BE49-F238E27FC236}">
                <a16:creationId xmlns:a16="http://schemas.microsoft.com/office/drawing/2014/main" id="{5ECCD819-4AB0-AB2D-50DF-2E75F70D1D3F}"/>
              </a:ext>
            </a:extLst>
          </p:cNvPr>
          <p:cNvSpPr>
            <a:spLocks noChangeAspect="1"/>
          </p:cNvSpPr>
          <p:nvPr/>
        </p:nvSpPr>
        <p:spPr bwMode="auto">
          <a:xfrm rot="10649961">
            <a:off x="11773182" y="3064179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00B0F0"/>
          </a:solidFill>
          <a:ln>
            <a:solidFill>
              <a:srgbClr val="0070C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24" name="Freeform 63">
            <a:extLst>
              <a:ext uri="{FF2B5EF4-FFF2-40B4-BE49-F238E27FC236}">
                <a16:creationId xmlns:a16="http://schemas.microsoft.com/office/drawing/2014/main" id="{6D9E2CB4-0FA4-2050-B573-02DA8A27C0B2}"/>
              </a:ext>
            </a:extLst>
          </p:cNvPr>
          <p:cNvSpPr>
            <a:spLocks noChangeAspect="1"/>
          </p:cNvSpPr>
          <p:nvPr/>
        </p:nvSpPr>
        <p:spPr bwMode="auto">
          <a:xfrm rot="10649961">
            <a:off x="11799694" y="3389720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00B0F0"/>
          </a:solidFill>
          <a:ln>
            <a:solidFill>
              <a:srgbClr val="0070C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09708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BBBA1E6-2480-0191-A2EB-BEAB2CEE16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874" y="1041779"/>
            <a:ext cx="7682484" cy="5189220"/>
          </a:xfrm>
          <a:prstGeom prst="rect">
            <a:avLst/>
          </a:prstGeom>
        </p:spPr>
      </p:pic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139EF41B-2E88-DE26-536B-B20FAD641DA1}"/>
              </a:ext>
            </a:extLst>
          </p:cNvPr>
          <p:cNvSpPr txBox="1">
            <a:spLocks/>
          </p:cNvSpPr>
          <p:nvPr/>
        </p:nvSpPr>
        <p:spPr>
          <a:xfrm>
            <a:off x="346773" y="31404"/>
            <a:ext cx="11498453" cy="63803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rgbClr val="95C11F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3000"/>
              </a:lnSpc>
            </a:pPr>
            <a:r>
              <a:rPr lang="nb-NO" sz="2000" dirty="0"/>
              <a:t>Endringer i tap av jordpartikkel og næringsstoffer i forhold til basisperioden (%)</a:t>
            </a:r>
            <a:br>
              <a:rPr lang="nb-NO" sz="2000" dirty="0"/>
            </a:br>
            <a:r>
              <a:rPr lang="nb-NO" sz="2000" dirty="0"/>
              <a:t>– tiltakseffekter ved maksimalt implementeringsnivå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621255F-6B46-D84C-7A35-0AD112B449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8324" y="1041779"/>
            <a:ext cx="3956902" cy="2264985"/>
          </a:xfrm>
          <a:prstGeom prst="rect">
            <a:avLst/>
          </a:prstGeom>
        </p:spPr>
      </p:pic>
      <p:sp>
        <p:nvSpPr>
          <p:cNvPr id="6" name="Freeform 81">
            <a:extLst>
              <a:ext uri="{FF2B5EF4-FFF2-40B4-BE49-F238E27FC236}">
                <a16:creationId xmlns:a16="http://schemas.microsoft.com/office/drawing/2014/main" id="{4F5D19BE-6D20-BBB7-9AAA-20A7E11A6CC1}"/>
              </a:ext>
            </a:extLst>
          </p:cNvPr>
          <p:cNvSpPr>
            <a:spLocks noChangeAspect="1"/>
          </p:cNvSpPr>
          <p:nvPr/>
        </p:nvSpPr>
        <p:spPr bwMode="auto">
          <a:xfrm>
            <a:off x="9297127" y="2877261"/>
            <a:ext cx="167176" cy="266715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7" name="Freeform 63">
            <a:extLst>
              <a:ext uri="{FF2B5EF4-FFF2-40B4-BE49-F238E27FC236}">
                <a16:creationId xmlns:a16="http://schemas.microsoft.com/office/drawing/2014/main" id="{5C69DA31-B85E-4E68-EC92-94797E67B714}"/>
              </a:ext>
            </a:extLst>
          </p:cNvPr>
          <p:cNvSpPr>
            <a:spLocks noChangeAspect="1"/>
          </p:cNvSpPr>
          <p:nvPr/>
        </p:nvSpPr>
        <p:spPr bwMode="auto">
          <a:xfrm>
            <a:off x="9800339" y="2040913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FFE1E1"/>
          </a:solidFill>
          <a:ln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8" name="Freeform 81">
            <a:extLst>
              <a:ext uri="{FF2B5EF4-FFF2-40B4-BE49-F238E27FC236}">
                <a16:creationId xmlns:a16="http://schemas.microsoft.com/office/drawing/2014/main" id="{8591ABB2-739A-F327-431F-E070BE7DE4DE}"/>
              </a:ext>
            </a:extLst>
          </p:cNvPr>
          <p:cNvSpPr>
            <a:spLocks noChangeAspect="1"/>
          </p:cNvSpPr>
          <p:nvPr/>
        </p:nvSpPr>
        <p:spPr bwMode="auto">
          <a:xfrm>
            <a:off x="9847607" y="2927257"/>
            <a:ext cx="167175" cy="266715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9" name="Freeform 81">
            <a:extLst>
              <a:ext uri="{FF2B5EF4-FFF2-40B4-BE49-F238E27FC236}">
                <a16:creationId xmlns:a16="http://schemas.microsoft.com/office/drawing/2014/main" id="{25669FB0-2681-C139-ECAD-8DD0290AB0DD}"/>
              </a:ext>
            </a:extLst>
          </p:cNvPr>
          <p:cNvSpPr>
            <a:spLocks noChangeAspect="1"/>
          </p:cNvSpPr>
          <p:nvPr/>
        </p:nvSpPr>
        <p:spPr bwMode="auto">
          <a:xfrm>
            <a:off x="9850726" y="2492308"/>
            <a:ext cx="167175" cy="266715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10" name="Freeform 81">
            <a:extLst>
              <a:ext uri="{FF2B5EF4-FFF2-40B4-BE49-F238E27FC236}">
                <a16:creationId xmlns:a16="http://schemas.microsoft.com/office/drawing/2014/main" id="{E5EF9430-1045-DC5F-DEE8-45A78637FA60}"/>
              </a:ext>
            </a:extLst>
          </p:cNvPr>
          <p:cNvSpPr>
            <a:spLocks noChangeAspect="1"/>
          </p:cNvSpPr>
          <p:nvPr/>
        </p:nvSpPr>
        <p:spPr bwMode="auto">
          <a:xfrm>
            <a:off x="9297129" y="2040913"/>
            <a:ext cx="167175" cy="266715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11" name="Freeform 81">
            <a:extLst>
              <a:ext uri="{FF2B5EF4-FFF2-40B4-BE49-F238E27FC236}">
                <a16:creationId xmlns:a16="http://schemas.microsoft.com/office/drawing/2014/main" id="{8B494FF2-183D-174B-AD87-21F844F6DDF0}"/>
              </a:ext>
            </a:extLst>
          </p:cNvPr>
          <p:cNvSpPr>
            <a:spLocks noChangeAspect="1"/>
          </p:cNvSpPr>
          <p:nvPr/>
        </p:nvSpPr>
        <p:spPr bwMode="auto">
          <a:xfrm>
            <a:off x="9297128" y="2515017"/>
            <a:ext cx="167175" cy="266715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12" name="Freeform 81">
            <a:extLst>
              <a:ext uri="{FF2B5EF4-FFF2-40B4-BE49-F238E27FC236}">
                <a16:creationId xmlns:a16="http://schemas.microsoft.com/office/drawing/2014/main" id="{D76FA51A-41C8-F438-112A-11CC95771147}"/>
              </a:ext>
            </a:extLst>
          </p:cNvPr>
          <p:cNvSpPr>
            <a:spLocks noChangeAspect="1"/>
          </p:cNvSpPr>
          <p:nvPr/>
        </p:nvSpPr>
        <p:spPr bwMode="auto">
          <a:xfrm>
            <a:off x="10409916" y="2964392"/>
            <a:ext cx="167176" cy="266715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13" name="Freeform 81">
            <a:extLst>
              <a:ext uri="{FF2B5EF4-FFF2-40B4-BE49-F238E27FC236}">
                <a16:creationId xmlns:a16="http://schemas.microsoft.com/office/drawing/2014/main" id="{27C34EAE-11E5-584D-FCDD-7FF0862635F9}"/>
              </a:ext>
            </a:extLst>
          </p:cNvPr>
          <p:cNvSpPr>
            <a:spLocks noChangeAspect="1"/>
          </p:cNvSpPr>
          <p:nvPr/>
        </p:nvSpPr>
        <p:spPr bwMode="auto">
          <a:xfrm>
            <a:off x="10404000" y="2495301"/>
            <a:ext cx="167176" cy="266715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14" name="Freeform 81">
            <a:extLst>
              <a:ext uri="{FF2B5EF4-FFF2-40B4-BE49-F238E27FC236}">
                <a16:creationId xmlns:a16="http://schemas.microsoft.com/office/drawing/2014/main" id="{D4712F2F-81C2-CEE9-6651-7EE5D3F96467}"/>
              </a:ext>
            </a:extLst>
          </p:cNvPr>
          <p:cNvSpPr>
            <a:spLocks noChangeAspect="1"/>
          </p:cNvSpPr>
          <p:nvPr/>
        </p:nvSpPr>
        <p:spPr bwMode="auto">
          <a:xfrm>
            <a:off x="11467815" y="2497347"/>
            <a:ext cx="167176" cy="266715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15" name="Freeform 81">
            <a:extLst>
              <a:ext uri="{FF2B5EF4-FFF2-40B4-BE49-F238E27FC236}">
                <a16:creationId xmlns:a16="http://schemas.microsoft.com/office/drawing/2014/main" id="{9B38D9A1-0712-3BE9-51DA-AA231B980A76}"/>
              </a:ext>
            </a:extLst>
          </p:cNvPr>
          <p:cNvSpPr>
            <a:spLocks noChangeAspect="1"/>
          </p:cNvSpPr>
          <p:nvPr/>
        </p:nvSpPr>
        <p:spPr bwMode="auto">
          <a:xfrm>
            <a:off x="11468435" y="2040913"/>
            <a:ext cx="167176" cy="266715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17" name="Freeform 63">
            <a:extLst>
              <a:ext uri="{FF2B5EF4-FFF2-40B4-BE49-F238E27FC236}">
                <a16:creationId xmlns:a16="http://schemas.microsoft.com/office/drawing/2014/main" id="{81BCEA8E-552A-0446-8C75-7D5B2C10B9F8}"/>
              </a:ext>
            </a:extLst>
          </p:cNvPr>
          <p:cNvSpPr>
            <a:spLocks noChangeAspect="1"/>
          </p:cNvSpPr>
          <p:nvPr/>
        </p:nvSpPr>
        <p:spPr bwMode="auto">
          <a:xfrm>
            <a:off x="10873109" y="2040912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FFE1E1"/>
          </a:solidFill>
          <a:ln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18" name="Freeform 81">
            <a:extLst>
              <a:ext uri="{FF2B5EF4-FFF2-40B4-BE49-F238E27FC236}">
                <a16:creationId xmlns:a16="http://schemas.microsoft.com/office/drawing/2014/main" id="{9A47FD15-0BCE-F518-5EE7-9957C52132AD}"/>
              </a:ext>
            </a:extLst>
          </p:cNvPr>
          <p:cNvSpPr>
            <a:spLocks noChangeAspect="1"/>
          </p:cNvSpPr>
          <p:nvPr/>
        </p:nvSpPr>
        <p:spPr bwMode="auto">
          <a:xfrm>
            <a:off x="11467815" y="2940884"/>
            <a:ext cx="167176" cy="266715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1570241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3A1F8C8-4735-AD79-CBDF-67D363FC422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8620" y="192024"/>
            <a:ext cx="10556621" cy="400286"/>
          </a:xfrm>
        </p:spPr>
        <p:txBody>
          <a:bodyPr/>
          <a:lstStyle/>
          <a:p>
            <a:pPr algn="ctr"/>
            <a:r>
              <a:rPr lang="nb-NO" sz="1800" dirty="0"/>
              <a:t>Demonstrasjon av usikkerhet i modelleringsresultater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63DD651-E8F9-12EA-B372-C4421EADB0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1" y="924299"/>
            <a:ext cx="7257461" cy="44570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966A3F-F249-0A55-FFBE-68AE9670BCDA}"/>
              </a:ext>
            </a:extLst>
          </p:cNvPr>
          <p:cNvSpPr txBox="1"/>
          <p:nvPr/>
        </p:nvSpPr>
        <p:spPr>
          <a:xfrm>
            <a:off x="7571688" y="924299"/>
            <a:ext cx="4506011" cy="4144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b="1" dirty="0">
                <a:solidFill>
                  <a:schemeClr val="bg1"/>
                </a:solidFill>
              </a:rPr>
              <a:t>Kilder av usikkerhet:</a:t>
            </a:r>
          </a:p>
          <a:p>
            <a:endParaRPr lang="nb-NO" b="1" dirty="0">
              <a:solidFill>
                <a:schemeClr val="bg1"/>
              </a:solidFill>
            </a:endParaRPr>
          </a:p>
          <a:p>
            <a:pPr marL="285750" indent="-285750">
              <a:lnSpc>
                <a:spcPts val="2600"/>
              </a:lnSpc>
              <a:buFont typeface="Wingdings" panose="05000000000000000000" pitchFamily="2" charset="2"/>
              <a:buChar char="Ø"/>
            </a:pPr>
            <a:r>
              <a:rPr lang="nb-NO" dirty="0">
                <a:solidFill>
                  <a:schemeClr val="bg1"/>
                </a:solidFill>
              </a:rPr>
              <a:t>Usikkerhet i inngangsdata</a:t>
            </a:r>
          </a:p>
          <a:p>
            <a:pPr marL="285750" indent="-285750">
              <a:lnSpc>
                <a:spcPts val="2600"/>
              </a:lnSpc>
              <a:buFont typeface="Wingdings" panose="05000000000000000000" pitchFamily="2" charset="2"/>
              <a:buChar char="Ø"/>
            </a:pPr>
            <a:r>
              <a:rPr lang="nb-NO" dirty="0">
                <a:solidFill>
                  <a:schemeClr val="bg1"/>
                </a:solidFill>
              </a:rPr>
              <a:t>Tidsmessige endringer i parametere (f.eks. jordegenskaper etc.)</a:t>
            </a:r>
          </a:p>
          <a:p>
            <a:pPr marL="285750" indent="-285750">
              <a:lnSpc>
                <a:spcPts val="2600"/>
              </a:lnSpc>
              <a:buFont typeface="Wingdings" panose="05000000000000000000" pitchFamily="2" charset="2"/>
              <a:buChar char="Ø"/>
            </a:pPr>
            <a:r>
              <a:rPr lang="nb-NO" dirty="0">
                <a:solidFill>
                  <a:schemeClr val="bg1"/>
                </a:solidFill>
              </a:rPr>
              <a:t>Romlig variabilitet av parametere</a:t>
            </a:r>
            <a:endParaRPr lang="hu-HU" dirty="0">
              <a:solidFill>
                <a:schemeClr val="bg1"/>
              </a:solidFill>
            </a:endParaRPr>
          </a:p>
          <a:p>
            <a:pPr marL="285750" indent="-285750">
              <a:lnSpc>
                <a:spcPts val="2600"/>
              </a:lnSpc>
              <a:buFont typeface="Wingdings" panose="05000000000000000000" pitchFamily="2" charset="2"/>
              <a:buChar char="Ø"/>
            </a:pPr>
            <a:r>
              <a:rPr lang="nb-NO" dirty="0">
                <a:solidFill>
                  <a:schemeClr val="bg1"/>
                </a:solidFill>
              </a:rPr>
              <a:t>Forenklinger i modellstruktur/ligninger</a:t>
            </a:r>
            <a:endParaRPr lang="hu-HU" dirty="0">
              <a:solidFill>
                <a:schemeClr val="bg1"/>
              </a:solidFill>
            </a:endParaRPr>
          </a:p>
          <a:p>
            <a:pPr marL="285750" indent="-285750">
              <a:lnSpc>
                <a:spcPts val="2600"/>
              </a:lnSpc>
              <a:buFont typeface="Wingdings" panose="05000000000000000000" pitchFamily="2" charset="2"/>
              <a:buChar char="Ø"/>
            </a:pPr>
            <a:r>
              <a:rPr lang="nb-NO" dirty="0">
                <a:solidFill>
                  <a:schemeClr val="bg1"/>
                </a:solidFill>
              </a:rPr>
              <a:t>Forutsetninger som ble gjort under oppsett av modellen</a:t>
            </a:r>
            <a:endParaRPr lang="hu-HU" dirty="0">
              <a:solidFill>
                <a:schemeClr val="bg1"/>
              </a:solidFill>
            </a:endParaRPr>
          </a:p>
          <a:p>
            <a:pPr marL="285750" indent="-285750">
              <a:lnSpc>
                <a:spcPts val="2600"/>
              </a:lnSpc>
              <a:buFont typeface="Wingdings" panose="05000000000000000000" pitchFamily="2" charset="2"/>
              <a:buChar char="Ø"/>
            </a:pPr>
            <a:r>
              <a:rPr lang="hu-HU" dirty="0">
                <a:solidFill>
                  <a:schemeClr val="bg1"/>
                </a:solidFill>
              </a:rPr>
              <a:t>U</a:t>
            </a:r>
            <a:r>
              <a:rPr lang="nb-NO" dirty="0">
                <a:solidFill>
                  <a:schemeClr val="bg1"/>
                </a:solidFill>
              </a:rPr>
              <a:t>sikkerhet i referansedata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nb-NO" dirty="0">
              <a:solidFill>
                <a:schemeClr val="bg1"/>
              </a:solidFill>
            </a:endParaRPr>
          </a:p>
          <a:p>
            <a:endParaRPr lang="nb-NO" dirty="0">
              <a:solidFill>
                <a:schemeClr val="bg1"/>
              </a:solidFill>
            </a:endParaRPr>
          </a:p>
          <a:p>
            <a:endParaRPr lang="nb-N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36753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76B0B05-4347-BC76-78DB-F3AF9A2FAF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784" y="614172"/>
            <a:ext cx="10905072" cy="5750052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E604460-3972-3538-DE2B-12FF548AE17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10144" y="147473"/>
            <a:ext cx="11498453" cy="638030"/>
          </a:xfrm>
        </p:spPr>
        <p:txBody>
          <a:bodyPr/>
          <a:lstStyle/>
          <a:p>
            <a:r>
              <a:rPr lang="hu-HU" sz="2000" dirty="0" err="1"/>
              <a:t>Endringer</a:t>
            </a:r>
            <a:r>
              <a:rPr lang="hu-HU" sz="2000" dirty="0"/>
              <a:t> i de </a:t>
            </a:r>
            <a:r>
              <a:rPr lang="hu-HU" sz="2000" dirty="0" err="1"/>
              <a:t>hidrologiske</a:t>
            </a:r>
            <a:r>
              <a:rPr lang="hu-HU" sz="2000" dirty="0"/>
              <a:t> </a:t>
            </a:r>
            <a:r>
              <a:rPr lang="hu-HU" sz="2000" dirty="0" err="1"/>
              <a:t>patameterne</a:t>
            </a:r>
            <a:r>
              <a:rPr lang="hu-HU" sz="2000" dirty="0"/>
              <a:t> i </a:t>
            </a:r>
            <a:r>
              <a:rPr lang="hu-HU" sz="2000" dirty="0" err="1"/>
              <a:t>forhold</a:t>
            </a:r>
            <a:r>
              <a:rPr lang="hu-HU" sz="2000" dirty="0"/>
              <a:t> </a:t>
            </a:r>
            <a:r>
              <a:rPr lang="hu-HU" sz="2000" dirty="0" err="1"/>
              <a:t>til</a:t>
            </a:r>
            <a:r>
              <a:rPr lang="hu-HU" sz="2000" dirty="0"/>
              <a:t> </a:t>
            </a:r>
            <a:r>
              <a:rPr lang="hu-HU" sz="2000" dirty="0" err="1"/>
              <a:t>basisperioden</a:t>
            </a:r>
            <a:r>
              <a:rPr lang="hu-HU" sz="2000" dirty="0"/>
              <a:t> (%)</a:t>
            </a:r>
            <a:endParaRPr lang="nb-NO" sz="2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81757A2-2D7C-CF91-B597-4D2AF223041D}"/>
              </a:ext>
            </a:extLst>
          </p:cNvPr>
          <p:cNvSpPr txBox="1"/>
          <p:nvPr/>
        </p:nvSpPr>
        <p:spPr>
          <a:xfrm>
            <a:off x="7735824" y="1141738"/>
            <a:ext cx="4352544" cy="1077218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nb-NO" sz="1600" dirty="0" err="1"/>
              <a:t>Q_høy_dag</a:t>
            </a:r>
            <a:r>
              <a:rPr lang="nb-NO" sz="1600" dirty="0"/>
              <a:t>: antall dager med høy vannføring</a:t>
            </a:r>
          </a:p>
          <a:p>
            <a:r>
              <a:rPr lang="nb-NO" sz="1600" dirty="0" err="1"/>
              <a:t>Q_lav_dag</a:t>
            </a:r>
            <a:r>
              <a:rPr lang="nb-NO" sz="1600" dirty="0"/>
              <a:t>:  antall dager med lav vannføring</a:t>
            </a:r>
          </a:p>
          <a:p>
            <a:r>
              <a:rPr lang="nb-NO" sz="1600" dirty="0" err="1"/>
              <a:t>Q_maxmin</a:t>
            </a:r>
            <a:r>
              <a:rPr lang="nb-NO" sz="1600" dirty="0"/>
              <a:t>:  forskjell mellom maks og min Q</a:t>
            </a:r>
          </a:p>
          <a:p>
            <a:r>
              <a:rPr lang="nb-NO" sz="1600" dirty="0" err="1"/>
              <a:t>JV_mai</a:t>
            </a:r>
            <a:r>
              <a:rPr lang="nb-NO" sz="1600" dirty="0"/>
              <a:t>:       jordvanninnhold i mai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60DCF68-D564-1B7A-F666-E80580628A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0144" y="758452"/>
            <a:ext cx="2259688" cy="933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0187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FB3208E-C523-56B0-B897-9740A9B1F3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121" y="933255"/>
            <a:ext cx="8006881" cy="4925534"/>
          </a:xfrm>
          <a:prstGeom prst="rect">
            <a:avLst/>
          </a:prstGeom>
        </p:spPr>
      </p:pic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90BBD344-1C9A-45D4-28C6-07A042BB0956}"/>
              </a:ext>
            </a:extLst>
          </p:cNvPr>
          <p:cNvSpPr txBox="1">
            <a:spLocks/>
          </p:cNvSpPr>
          <p:nvPr/>
        </p:nvSpPr>
        <p:spPr>
          <a:xfrm>
            <a:off x="346773" y="131360"/>
            <a:ext cx="11498453" cy="63803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rgbClr val="95C11F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z="2000" dirty="0"/>
              <a:t>Endringer i tap av jordpartikkel og næringsstoffer i forhold til basisperioden (%)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25306A0-347E-53B3-7B1E-78E296B5C9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128" y="1049908"/>
            <a:ext cx="1756403" cy="7253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CF8E52D-0A7B-6B0B-14E2-B0D8D36E5F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3989" y="982730"/>
            <a:ext cx="3742280" cy="3099076"/>
          </a:xfrm>
          <a:prstGeom prst="rect">
            <a:avLst/>
          </a:prstGeom>
        </p:spPr>
      </p:pic>
      <p:sp>
        <p:nvSpPr>
          <p:cNvPr id="6" name="Freeform 81">
            <a:extLst>
              <a:ext uri="{FF2B5EF4-FFF2-40B4-BE49-F238E27FC236}">
                <a16:creationId xmlns:a16="http://schemas.microsoft.com/office/drawing/2014/main" id="{FBB55E7C-A3A8-B59F-13FD-6201AE89F7AF}"/>
              </a:ext>
            </a:extLst>
          </p:cNvPr>
          <p:cNvSpPr>
            <a:spLocks noChangeAspect="1"/>
          </p:cNvSpPr>
          <p:nvPr/>
        </p:nvSpPr>
        <p:spPr bwMode="auto">
          <a:xfrm>
            <a:off x="10220382" y="1775253"/>
            <a:ext cx="167175" cy="266715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7" name="Freeform 81">
            <a:extLst>
              <a:ext uri="{FF2B5EF4-FFF2-40B4-BE49-F238E27FC236}">
                <a16:creationId xmlns:a16="http://schemas.microsoft.com/office/drawing/2014/main" id="{81138671-369D-188D-4792-DBAEFF764E69}"/>
              </a:ext>
            </a:extLst>
          </p:cNvPr>
          <p:cNvSpPr>
            <a:spLocks noChangeAspect="1"/>
          </p:cNvSpPr>
          <p:nvPr/>
        </p:nvSpPr>
        <p:spPr bwMode="auto">
          <a:xfrm>
            <a:off x="10249846" y="2961219"/>
            <a:ext cx="167175" cy="266715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8" name="Freeform 63">
            <a:extLst>
              <a:ext uri="{FF2B5EF4-FFF2-40B4-BE49-F238E27FC236}">
                <a16:creationId xmlns:a16="http://schemas.microsoft.com/office/drawing/2014/main" id="{0081E84B-25F1-8436-8187-70E3CC5C7127}"/>
              </a:ext>
            </a:extLst>
          </p:cNvPr>
          <p:cNvSpPr>
            <a:spLocks noChangeAspect="1"/>
          </p:cNvSpPr>
          <p:nvPr/>
        </p:nvSpPr>
        <p:spPr bwMode="auto">
          <a:xfrm>
            <a:off x="10863682" y="1786491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FFE1E1"/>
          </a:solidFill>
          <a:ln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9" name="Freeform 81">
            <a:extLst>
              <a:ext uri="{FF2B5EF4-FFF2-40B4-BE49-F238E27FC236}">
                <a16:creationId xmlns:a16="http://schemas.microsoft.com/office/drawing/2014/main" id="{6356701E-1719-B3FF-0172-BC33B5017EFB}"/>
              </a:ext>
            </a:extLst>
          </p:cNvPr>
          <p:cNvSpPr>
            <a:spLocks noChangeAspect="1"/>
          </p:cNvSpPr>
          <p:nvPr/>
        </p:nvSpPr>
        <p:spPr bwMode="auto">
          <a:xfrm>
            <a:off x="10231831" y="2209372"/>
            <a:ext cx="167175" cy="266715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10" name="Freeform 81">
            <a:extLst>
              <a:ext uri="{FF2B5EF4-FFF2-40B4-BE49-F238E27FC236}">
                <a16:creationId xmlns:a16="http://schemas.microsoft.com/office/drawing/2014/main" id="{099FE1B3-8B4C-2914-644A-B9E5951B1842}"/>
              </a:ext>
            </a:extLst>
          </p:cNvPr>
          <p:cNvSpPr>
            <a:spLocks noChangeAspect="1"/>
          </p:cNvSpPr>
          <p:nvPr/>
        </p:nvSpPr>
        <p:spPr bwMode="auto">
          <a:xfrm>
            <a:off x="11552524" y="2209372"/>
            <a:ext cx="167175" cy="266715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11" name="Freeform 81">
            <a:extLst>
              <a:ext uri="{FF2B5EF4-FFF2-40B4-BE49-F238E27FC236}">
                <a16:creationId xmlns:a16="http://schemas.microsoft.com/office/drawing/2014/main" id="{B3D0ECEC-01F6-57D6-9C04-7E5813027A85}"/>
              </a:ext>
            </a:extLst>
          </p:cNvPr>
          <p:cNvSpPr>
            <a:spLocks noChangeAspect="1"/>
          </p:cNvSpPr>
          <p:nvPr/>
        </p:nvSpPr>
        <p:spPr bwMode="auto">
          <a:xfrm>
            <a:off x="10220382" y="2578112"/>
            <a:ext cx="167175" cy="266715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12" name="Freeform 63">
            <a:extLst>
              <a:ext uri="{FF2B5EF4-FFF2-40B4-BE49-F238E27FC236}">
                <a16:creationId xmlns:a16="http://schemas.microsoft.com/office/drawing/2014/main" id="{C64F6B47-204E-0CD9-B9B1-8EE729C4505F}"/>
              </a:ext>
            </a:extLst>
          </p:cNvPr>
          <p:cNvSpPr>
            <a:spLocks noChangeAspect="1"/>
          </p:cNvSpPr>
          <p:nvPr/>
        </p:nvSpPr>
        <p:spPr bwMode="auto">
          <a:xfrm>
            <a:off x="10885793" y="2972457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FFE1E1"/>
          </a:solidFill>
          <a:ln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13" name="Freeform 63">
            <a:extLst>
              <a:ext uri="{FF2B5EF4-FFF2-40B4-BE49-F238E27FC236}">
                <a16:creationId xmlns:a16="http://schemas.microsoft.com/office/drawing/2014/main" id="{79FBBB05-9559-340A-6292-C1C18900016C}"/>
              </a:ext>
            </a:extLst>
          </p:cNvPr>
          <p:cNvSpPr>
            <a:spLocks noChangeAspect="1"/>
          </p:cNvSpPr>
          <p:nvPr/>
        </p:nvSpPr>
        <p:spPr bwMode="auto">
          <a:xfrm>
            <a:off x="10885793" y="2578112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14" name="Freeform 63">
            <a:extLst>
              <a:ext uri="{FF2B5EF4-FFF2-40B4-BE49-F238E27FC236}">
                <a16:creationId xmlns:a16="http://schemas.microsoft.com/office/drawing/2014/main" id="{4F9DAAA4-18A3-D16C-F854-F0EFB5474F11}"/>
              </a:ext>
            </a:extLst>
          </p:cNvPr>
          <p:cNvSpPr>
            <a:spLocks noChangeAspect="1"/>
          </p:cNvSpPr>
          <p:nvPr/>
        </p:nvSpPr>
        <p:spPr bwMode="auto">
          <a:xfrm>
            <a:off x="11570008" y="2972457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15" name="Freeform 63">
            <a:extLst>
              <a:ext uri="{FF2B5EF4-FFF2-40B4-BE49-F238E27FC236}">
                <a16:creationId xmlns:a16="http://schemas.microsoft.com/office/drawing/2014/main" id="{E2466651-2B4E-E4C2-64FE-0CD15B55B556}"/>
              </a:ext>
            </a:extLst>
          </p:cNvPr>
          <p:cNvSpPr>
            <a:spLocks noChangeAspect="1"/>
          </p:cNvSpPr>
          <p:nvPr/>
        </p:nvSpPr>
        <p:spPr bwMode="auto">
          <a:xfrm>
            <a:off x="11570008" y="2578111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16" name="Freeform 63">
            <a:extLst>
              <a:ext uri="{FF2B5EF4-FFF2-40B4-BE49-F238E27FC236}">
                <a16:creationId xmlns:a16="http://schemas.microsoft.com/office/drawing/2014/main" id="{A4116813-1F9C-EC2F-D61F-86082D2D2A3B}"/>
              </a:ext>
            </a:extLst>
          </p:cNvPr>
          <p:cNvSpPr>
            <a:spLocks noChangeAspect="1"/>
          </p:cNvSpPr>
          <p:nvPr/>
        </p:nvSpPr>
        <p:spPr bwMode="auto">
          <a:xfrm>
            <a:off x="10247798" y="3702729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17" name="Freeform 63">
            <a:extLst>
              <a:ext uri="{FF2B5EF4-FFF2-40B4-BE49-F238E27FC236}">
                <a16:creationId xmlns:a16="http://schemas.microsoft.com/office/drawing/2014/main" id="{93BF8EF2-2933-673E-D0EA-10B1EEB0A8FB}"/>
              </a:ext>
            </a:extLst>
          </p:cNvPr>
          <p:cNvSpPr>
            <a:spLocks noChangeAspect="1"/>
          </p:cNvSpPr>
          <p:nvPr/>
        </p:nvSpPr>
        <p:spPr bwMode="auto">
          <a:xfrm>
            <a:off x="10271788" y="3352855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FFE1E1"/>
          </a:solidFill>
          <a:ln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18" name="Freeform 63">
            <a:extLst>
              <a:ext uri="{FF2B5EF4-FFF2-40B4-BE49-F238E27FC236}">
                <a16:creationId xmlns:a16="http://schemas.microsoft.com/office/drawing/2014/main" id="{F1582A82-4EFF-BE45-1FC9-4361B7F315E5}"/>
              </a:ext>
            </a:extLst>
          </p:cNvPr>
          <p:cNvSpPr>
            <a:spLocks noChangeAspect="1"/>
          </p:cNvSpPr>
          <p:nvPr/>
        </p:nvSpPr>
        <p:spPr bwMode="auto">
          <a:xfrm>
            <a:off x="10885793" y="3385833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FFE1E1"/>
          </a:solidFill>
          <a:ln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19" name="Freeform 63">
            <a:extLst>
              <a:ext uri="{FF2B5EF4-FFF2-40B4-BE49-F238E27FC236}">
                <a16:creationId xmlns:a16="http://schemas.microsoft.com/office/drawing/2014/main" id="{57382F9C-2A57-9559-9615-52C99CFA5E59}"/>
              </a:ext>
            </a:extLst>
          </p:cNvPr>
          <p:cNvSpPr>
            <a:spLocks noChangeAspect="1"/>
          </p:cNvSpPr>
          <p:nvPr/>
        </p:nvSpPr>
        <p:spPr bwMode="auto">
          <a:xfrm>
            <a:off x="10919506" y="3702729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20" name="Freeform 63">
            <a:extLst>
              <a:ext uri="{FF2B5EF4-FFF2-40B4-BE49-F238E27FC236}">
                <a16:creationId xmlns:a16="http://schemas.microsoft.com/office/drawing/2014/main" id="{3C22E867-D988-56D4-4A9F-7B39ABE0AA1C}"/>
              </a:ext>
            </a:extLst>
          </p:cNvPr>
          <p:cNvSpPr>
            <a:spLocks noChangeAspect="1"/>
          </p:cNvSpPr>
          <p:nvPr/>
        </p:nvSpPr>
        <p:spPr bwMode="auto">
          <a:xfrm>
            <a:off x="11552524" y="3747932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21" name="Freeform 63">
            <a:extLst>
              <a:ext uri="{FF2B5EF4-FFF2-40B4-BE49-F238E27FC236}">
                <a16:creationId xmlns:a16="http://schemas.microsoft.com/office/drawing/2014/main" id="{6D91D739-3EA6-9C79-6ECA-6E42A5EE4423}"/>
              </a:ext>
            </a:extLst>
          </p:cNvPr>
          <p:cNvSpPr>
            <a:spLocks noChangeAspect="1"/>
          </p:cNvSpPr>
          <p:nvPr/>
        </p:nvSpPr>
        <p:spPr bwMode="auto">
          <a:xfrm>
            <a:off x="11570008" y="3352854"/>
            <a:ext cx="158908" cy="255477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3151627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723871-8718-152E-A96C-615C8B9B48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694" y="271461"/>
            <a:ext cx="11018611" cy="913649"/>
          </a:xfrm>
        </p:spPr>
        <p:txBody>
          <a:bodyPr/>
          <a:lstStyle/>
          <a:p>
            <a:pPr algn="ctr"/>
            <a:r>
              <a:rPr lang="nb-NO" dirty="0"/>
              <a:t>Ta med hjemme melding</a:t>
            </a:r>
          </a:p>
          <a:p>
            <a:endParaRPr lang="nb-NO" dirty="0"/>
          </a:p>
        </p:txBody>
      </p:sp>
      <p:sp>
        <p:nvSpPr>
          <p:cNvPr id="94" name="Tittel 1">
            <a:extLst>
              <a:ext uri="{FF2B5EF4-FFF2-40B4-BE49-F238E27FC236}">
                <a16:creationId xmlns:a16="http://schemas.microsoft.com/office/drawing/2014/main" id="{3D76396B-2B1A-879C-1738-82C34761156A}"/>
              </a:ext>
            </a:extLst>
          </p:cNvPr>
          <p:cNvSpPr txBox="1">
            <a:spLocks/>
          </p:cNvSpPr>
          <p:nvPr/>
        </p:nvSpPr>
        <p:spPr>
          <a:xfrm>
            <a:off x="1473222" y="1752143"/>
            <a:ext cx="8242300" cy="55126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lnSpc>
                <a:spcPts val="3400"/>
              </a:lnSpc>
              <a:spcBef>
                <a:spcPct val="0"/>
              </a:spcBef>
              <a:buNone/>
              <a:defRPr sz="2800" kern="1400" cap="none" spc="1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endParaRPr lang="nb-NO" sz="2400" b="1" dirty="0">
              <a:solidFill>
                <a:srgbClr val="197960"/>
              </a:solidFill>
            </a:endParaRPr>
          </a:p>
        </p:txBody>
      </p:sp>
      <p:pic>
        <p:nvPicPr>
          <p:cNvPr id="95" name="Bilde 7">
            <a:extLst>
              <a:ext uri="{FF2B5EF4-FFF2-40B4-BE49-F238E27FC236}">
                <a16:creationId xmlns:a16="http://schemas.microsoft.com/office/drawing/2014/main" id="{BEAECE71-EA3F-654D-70DE-1D0EB4DD72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6577" y="1112718"/>
            <a:ext cx="7895589" cy="4294010"/>
          </a:xfrm>
          <a:prstGeom prst="rect">
            <a:avLst/>
          </a:prstGeom>
        </p:spPr>
      </p:pic>
      <p:pic>
        <p:nvPicPr>
          <p:cNvPr id="96" name="Bilde 8">
            <a:extLst>
              <a:ext uri="{FF2B5EF4-FFF2-40B4-BE49-F238E27FC236}">
                <a16:creationId xmlns:a16="http://schemas.microsoft.com/office/drawing/2014/main" id="{FCF3B0AF-17C8-04C4-E0D4-A81FE79D1E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12559" y="1867380"/>
            <a:ext cx="1508770" cy="1421726"/>
          </a:xfrm>
          <a:prstGeom prst="rect">
            <a:avLst/>
          </a:prstGeom>
        </p:spPr>
      </p:pic>
      <p:sp>
        <p:nvSpPr>
          <p:cNvPr id="97" name="TekstSylinder 23">
            <a:extLst>
              <a:ext uri="{FF2B5EF4-FFF2-40B4-BE49-F238E27FC236}">
                <a16:creationId xmlns:a16="http://schemas.microsoft.com/office/drawing/2014/main" id="{06265A3F-2BF3-3E35-D60B-DB158D4BF05E}"/>
              </a:ext>
            </a:extLst>
          </p:cNvPr>
          <p:cNvSpPr txBox="1"/>
          <p:nvPr/>
        </p:nvSpPr>
        <p:spPr>
          <a:xfrm>
            <a:off x="9985840" y="1112718"/>
            <a:ext cx="20046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1600" b="1" dirty="0">
                <a:solidFill>
                  <a:srgbClr val="197960"/>
                </a:solidFill>
              </a:rPr>
              <a:t>modellutviklere</a:t>
            </a:r>
            <a:endParaRPr lang="en-GB" sz="1600" b="1" dirty="0">
              <a:solidFill>
                <a:srgbClr val="197960"/>
              </a:solidFill>
            </a:endParaRPr>
          </a:p>
        </p:txBody>
      </p:sp>
      <p:sp>
        <p:nvSpPr>
          <p:cNvPr id="98" name="TekstSylinder 26">
            <a:extLst>
              <a:ext uri="{FF2B5EF4-FFF2-40B4-BE49-F238E27FC236}">
                <a16:creationId xmlns:a16="http://schemas.microsoft.com/office/drawing/2014/main" id="{01DE7827-6F8F-0645-22CA-5223971CB5BF}"/>
              </a:ext>
            </a:extLst>
          </p:cNvPr>
          <p:cNvSpPr txBox="1"/>
          <p:nvPr/>
        </p:nvSpPr>
        <p:spPr>
          <a:xfrm>
            <a:off x="9310227" y="3886995"/>
            <a:ext cx="20046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600" b="1" dirty="0">
                <a:solidFill>
                  <a:srgbClr val="197960"/>
                </a:solidFill>
              </a:rPr>
              <a:t>„</a:t>
            </a:r>
            <a:r>
              <a:rPr lang="hu-HU" sz="1600" b="1" dirty="0" err="1">
                <a:solidFill>
                  <a:srgbClr val="197960"/>
                </a:solidFill>
              </a:rPr>
              <a:t>Modeller</a:t>
            </a:r>
            <a:r>
              <a:rPr lang="nb-NO" sz="1600" b="1" dirty="0" err="1">
                <a:solidFill>
                  <a:srgbClr val="197960"/>
                </a:solidFill>
              </a:rPr>
              <a:t>ere</a:t>
            </a:r>
            <a:r>
              <a:rPr lang="hu-HU" sz="1600" b="1" dirty="0">
                <a:solidFill>
                  <a:srgbClr val="197960"/>
                </a:solidFill>
              </a:rPr>
              <a:t>”</a:t>
            </a:r>
            <a:endParaRPr lang="en-GB" sz="1600" b="1" dirty="0">
              <a:solidFill>
                <a:srgbClr val="197960"/>
              </a:solidFill>
            </a:endParaRPr>
          </a:p>
        </p:txBody>
      </p:sp>
      <p:pic>
        <p:nvPicPr>
          <p:cNvPr id="99" name="Bilde 24">
            <a:extLst>
              <a:ext uri="{FF2B5EF4-FFF2-40B4-BE49-F238E27FC236}">
                <a16:creationId xmlns:a16="http://schemas.microsoft.com/office/drawing/2014/main" id="{3E6197F8-25BF-E4E4-D215-7C14585981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46533" y="4258489"/>
            <a:ext cx="932051" cy="1392506"/>
          </a:xfrm>
          <a:prstGeom prst="rect">
            <a:avLst/>
          </a:prstGeom>
        </p:spPr>
      </p:pic>
      <p:sp>
        <p:nvSpPr>
          <p:cNvPr id="100" name="TekstSylinder 29">
            <a:extLst>
              <a:ext uri="{FF2B5EF4-FFF2-40B4-BE49-F238E27FC236}">
                <a16:creationId xmlns:a16="http://schemas.microsoft.com/office/drawing/2014/main" id="{E4EC7160-440E-6718-5DFC-ED6E71D5E880}"/>
              </a:ext>
            </a:extLst>
          </p:cNvPr>
          <p:cNvSpPr txBox="1"/>
          <p:nvPr/>
        </p:nvSpPr>
        <p:spPr>
          <a:xfrm>
            <a:off x="5278155" y="4668064"/>
            <a:ext cx="28325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rgbClr val="197960"/>
                </a:solidFill>
              </a:rPr>
              <a:t>databaser</a:t>
            </a:r>
          </a:p>
          <a:p>
            <a:r>
              <a:rPr lang="nb-NO" sz="1600" b="1" dirty="0">
                <a:solidFill>
                  <a:srgbClr val="197960"/>
                </a:solidFill>
              </a:rPr>
              <a:t>data fra eksperimenter</a:t>
            </a:r>
          </a:p>
          <a:p>
            <a:r>
              <a:rPr lang="nb-NO" sz="1600" b="1" dirty="0">
                <a:solidFill>
                  <a:srgbClr val="197960"/>
                </a:solidFill>
              </a:rPr>
              <a:t>overvåking</a:t>
            </a:r>
            <a:endParaRPr lang="en-GB" sz="1600" b="1" dirty="0">
              <a:solidFill>
                <a:srgbClr val="197960"/>
              </a:solidFill>
            </a:endParaRPr>
          </a:p>
        </p:txBody>
      </p:sp>
      <p:sp>
        <p:nvSpPr>
          <p:cNvPr id="101" name="TekstSylinder 30">
            <a:extLst>
              <a:ext uri="{FF2B5EF4-FFF2-40B4-BE49-F238E27FC236}">
                <a16:creationId xmlns:a16="http://schemas.microsoft.com/office/drawing/2014/main" id="{BAE0095B-CCAA-A1E6-92B3-6B9E2FAB0181}"/>
              </a:ext>
            </a:extLst>
          </p:cNvPr>
          <p:cNvSpPr txBox="1"/>
          <p:nvPr/>
        </p:nvSpPr>
        <p:spPr>
          <a:xfrm>
            <a:off x="370785" y="2697922"/>
            <a:ext cx="2088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rgbClr val="197960"/>
                </a:solidFill>
              </a:rPr>
              <a:t>eksperter</a:t>
            </a:r>
            <a:endParaRPr lang="hu-HU" sz="1600" b="1" dirty="0">
              <a:solidFill>
                <a:srgbClr val="197960"/>
              </a:solidFill>
            </a:endParaRPr>
          </a:p>
          <a:p>
            <a:r>
              <a:rPr lang="nb-NO" sz="1600" b="1" dirty="0">
                <a:solidFill>
                  <a:srgbClr val="197960"/>
                </a:solidFill>
              </a:rPr>
              <a:t>praktisk erfaring</a:t>
            </a:r>
            <a:endParaRPr lang="en-GB" sz="1600" b="1" dirty="0">
              <a:solidFill>
                <a:srgbClr val="197960"/>
              </a:solidFill>
            </a:endParaRPr>
          </a:p>
        </p:txBody>
      </p:sp>
      <p:sp>
        <p:nvSpPr>
          <p:cNvPr id="102" name="TekstSylinder 31">
            <a:extLst>
              <a:ext uri="{FF2B5EF4-FFF2-40B4-BE49-F238E27FC236}">
                <a16:creationId xmlns:a16="http://schemas.microsoft.com/office/drawing/2014/main" id="{B1109CA8-5ECD-287A-B9FE-A5DC848AA171}"/>
              </a:ext>
            </a:extLst>
          </p:cNvPr>
          <p:cNvSpPr txBox="1"/>
          <p:nvPr/>
        </p:nvSpPr>
        <p:spPr>
          <a:xfrm>
            <a:off x="3902222" y="5905960"/>
            <a:ext cx="520520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600" b="1" dirty="0">
                <a:solidFill>
                  <a:srgbClr val="C00000"/>
                </a:solidFill>
              </a:rPr>
              <a:t>Modellering er et teamarbeid</a:t>
            </a:r>
            <a:endParaRPr lang="en-GB" sz="2600" b="1" dirty="0">
              <a:solidFill>
                <a:srgbClr val="C000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CEC212-168D-5B7F-58D3-2BFDF9C3A3C9}"/>
              </a:ext>
            </a:extLst>
          </p:cNvPr>
          <p:cNvSpPr txBox="1"/>
          <p:nvPr/>
        </p:nvSpPr>
        <p:spPr>
          <a:xfrm>
            <a:off x="7559692" y="2995265"/>
            <a:ext cx="1373996" cy="369332"/>
          </a:xfrm>
          <a:prstGeom prst="rect">
            <a:avLst/>
          </a:prstGeom>
          <a:solidFill>
            <a:srgbClr val="CCECFF"/>
          </a:solidFill>
        </p:spPr>
        <p:txBody>
          <a:bodyPr wrap="square" rtlCol="0">
            <a:spAutoFit/>
          </a:bodyPr>
          <a:lstStyle/>
          <a:p>
            <a:r>
              <a:rPr lang="nb-NO" b="1" dirty="0">
                <a:solidFill>
                  <a:srgbClr val="34597C"/>
                </a:solidFill>
              </a:rPr>
              <a:t>modeller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012F0A-7422-04FA-5D0C-6F8F0F49C04F}"/>
              </a:ext>
            </a:extLst>
          </p:cNvPr>
          <p:cNvSpPr txBox="1"/>
          <p:nvPr/>
        </p:nvSpPr>
        <p:spPr>
          <a:xfrm rot="1574432">
            <a:off x="2272370" y="1917515"/>
            <a:ext cx="2703769" cy="584775"/>
          </a:xfrm>
          <a:prstGeom prst="rect">
            <a:avLst/>
          </a:prstGeom>
          <a:solidFill>
            <a:srgbClr val="CCEC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nb-NO" sz="1600" b="1" dirty="0">
                <a:solidFill>
                  <a:srgbClr val="03597F"/>
                </a:solidFill>
              </a:rPr>
              <a:t>kvalitativ </a:t>
            </a:r>
            <a:r>
              <a:rPr lang="nb-NO" sz="1600" b="1" dirty="0">
                <a:solidFill>
                  <a:srgbClr val="34597C"/>
                </a:solidFill>
              </a:rPr>
              <a:t>informasjon</a:t>
            </a:r>
          </a:p>
          <a:p>
            <a:pPr algn="ctr"/>
            <a:r>
              <a:rPr lang="nb-NO" sz="1600" b="1" dirty="0">
                <a:solidFill>
                  <a:srgbClr val="03597F"/>
                </a:solidFill>
              </a:rPr>
              <a:t>ekspertkunnskap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3A1B57-3973-C1D1-F49C-04EFFDE6743E}"/>
              </a:ext>
            </a:extLst>
          </p:cNvPr>
          <p:cNvSpPr txBox="1"/>
          <p:nvPr/>
        </p:nvSpPr>
        <p:spPr>
          <a:xfrm rot="20287099">
            <a:off x="2476740" y="3891533"/>
            <a:ext cx="2565627" cy="830997"/>
          </a:xfrm>
          <a:prstGeom prst="rect">
            <a:avLst/>
          </a:prstGeom>
          <a:solidFill>
            <a:srgbClr val="CCECFF"/>
          </a:solidFill>
        </p:spPr>
        <p:txBody>
          <a:bodyPr wrap="square" rtlCol="0">
            <a:spAutoFit/>
          </a:bodyPr>
          <a:lstStyle/>
          <a:p>
            <a:pPr algn="ctr"/>
            <a:endParaRPr lang="nb-NO" sz="1600" b="1" dirty="0">
              <a:solidFill>
                <a:srgbClr val="03597F"/>
              </a:solidFill>
            </a:endParaRPr>
          </a:p>
          <a:p>
            <a:pPr algn="ctr"/>
            <a:r>
              <a:rPr lang="nb-NO" sz="1600" b="1" dirty="0">
                <a:solidFill>
                  <a:srgbClr val="03597F"/>
                </a:solidFill>
              </a:rPr>
              <a:t>tidsromlige databaser</a:t>
            </a:r>
          </a:p>
          <a:p>
            <a:pPr algn="ctr"/>
            <a:endParaRPr lang="nb-NO" sz="1600" b="1" dirty="0">
              <a:solidFill>
                <a:srgbClr val="0359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628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/>
      <p:bldP spid="98" grpId="0"/>
      <p:bldP spid="100" grpId="0"/>
      <p:bldP spid="101" grpId="0"/>
      <p:bldP spid="10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8267456" y="232873"/>
            <a:ext cx="3027998" cy="608376"/>
          </a:xfrm>
        </p:spPr>
        <p:txBody>
          <a:bodyPr/>
          <a:lstStyle/>
          <a:p>
            <a:pPr algn="ctr"/>
            <a:r>
              <a:rPr lang="hu-HU" dirty="0"/>
              <a:t>Csilla Farkas</a:t>
            </a:r>
          </a:p>
          <a:p>
            <a:pPr algn="ctr"/>
            <a:r>
              <a:rPr lang="hu-HU" dirty="0"/>
              <a:t>csilla.farkas@nibio.no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896546" y="232872"/>
            <a:ext cx="3217576" cy="2213594"/>
          </a:xfrm>
        </p:spPr>
        <p:txBody>
          <a:bodyPr/>
          <a:lstStyle/>
          <a:p>
            <a:r>
              <a:rPr lang="hu-HU" dirty="0" err="1"/>
              <a:t>Takk</a:t>
            </a:r>
            <a:r>
              <a:rPr lang="hu-HU" dirty="0"/>
              <a:t> </a:t>
            </a:r>
            <a:r>
              <a:rPr lang="hu-HU" dirty="0">
                <a:sym typeface="Wingdings" panose="05000000000000000000" pitchFamily="2" charset="2"/>
              </a:rPr>
              <a:t>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DFDC858-DD11-0E54-FA3D-E4FFA3451E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488" y="1154430"/>
            <a:ext cx="5102542" cy="3826907"/>
          </a:xfrm>
          <a:prstGeom prst="rect">
            <a:avLst/>
          </a:prstGeom>
        </p:spPr>
      </p:pic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5E34492-CDE7-926F-D32C-787CFACAB8B6}"/>
              </a:ext>
            </a:extLst>
          </p:cNvPr>
          <p:cNvSpPr txBox="1">
            <a:spLocks/>
          </p:cNvSpPr>
          <p:nvPr/>
        </p:nvSpPr>
        <p:spPr>
          <a:xfrm>
            <a:off x="90228" y="5134283"/>
            <a:ext cx="5873062" cy="2213594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4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z="1600" b="0" dirty="0"/>
              <a:t>Vannkvalitetskontroll av OPTAIN modelleringsgruppe</a:t>
            </a:r>
            <a:endParaRPr lang="hu-HU" sz="1600" b="0" dirty="0"/>
          </a:p>
          <a:p>
            <a:endParaRPr lang="hu-HU" sz="1600" dirty="0"/>
          </a:p>
          <a:p>
            <a:pPr>
              <a:lnSpc>
                <a:spcPct val="150000"/>
              </a:lnSpc>
            </a:pPr>
            <a:r>
              <a:rPr lang="hu-HU" sz="1600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 </a:t>
            </a:r>
            <a:r>
              <a:rPr lang="hu-HU" sz="1600" dirty="0" err="1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til</a:t>
            </a:r>
            <a:r>
              <a:rPr lang="hu-HU" sz="1600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r</a:t>
            </a:r>
            <a:r>
              <a:rPr lang="nb-NO" sz="1600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apport om evaluering av tiltakseffekter og klimaendringer ved bruk av modellen SWAT+</a:t>
            </a:r>
            <a:endParaRPr lang="nb-NO" sz="1600" dirty="0"/>
          </a:p>
        </p:txBody>
      </p:sp>
    </p:spTree>
    <p:extLst>
      <p:ext uri="{BB962C8B-B14F-4D97-AF65-F5344CB8AC3E}">
        <p14:creationId xmlns:p14="http://schemas.microsoft.com/office/powerpoint/2010/main" val="6069292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45A2B56-0B4E-F093-92D9-1342E3DE004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8475" y="405679"/>
            <a:ext cx="11070673" cy="4633459"/>
          </a:xfrm>
        </p:spPr>
        <p:txBody>
          <a:bodyPr/>
          <a:lstStyle/>
          <a:p>
            <a:endParaRPr lang="nb-NO" dirty="0"/>
          </a:p>
          <a:p>
            <a:r>
              <a:rPr lang="hu-HU" dirty="0" err="1">
                <a:solidFill>
                  <a:srgbClr val="FFE1E1"/>
                </a:solidFill>
              </a:rPr>
              <a:t>Hovedm</a:t>
            </a:r>
            <a:r>
              <a:rPr lang="nb-NO" dirty="0">
                <a:solidFill>
                  <a:srgbClr val="FFE1E1"/>
                </a:solidFill>
              </a:rPr>
              <a:t>ål:</a:t>
            </a:r>
          </a:p>
          <a:p>
            <a:endParaRPr lang="nb-NO" dirty="0">
              <a:solidFill>
                <a:srgbClr val="FFE1E1"/>
              </a:solidFill>
            </a:endParaRPr>
          </a:p>
          <a:p>
            <a:pPr algn="ctr">
              <a:lnSpc>
                <a:spcPts val="4200"/>
              </a:lnSpc>
            </a:pPr>
            <a:r>
              <a:rPr lang="nb-NO" b="0" dirty="0">
                <a:solidFill>
                  <a:srgbClr val="FFE1E1"/>
                </a:solidFill>
              </a:rPr>
              <a:t>Å identifisere </a:t>
            </a:r>
            <a:r>
              <a:rPr lang="nb-NO" dirty="0">
                <a:solidFill>
                  <a:srgbClr val="FFE1E1"/>
                </a:solidFill>
              </a:rPr>
              <a:t>optimale kombinasjoner </a:t>
            </a:r>
            <a:br>
              <a:rPr lang="nb-NO" b="0" dirty="0">
                <a:solidFill>
                  <a:srgbClr val="FFE1E1"/>
                </a:solidFill>
              </a:rPr>
            </a:br>
            <a:r>
              <a:rPr lang="nb-NO" b="0" dirty="0">
                <a:solidFill>
                  <a:srgbClr val="FFE1E1"/>
                </a:solidFill>
              </a:rPr>
              <a:t>av naturlige vannretensjonstiltak </a:t>
            </a:r>
            <a:br>
              <a:rPr lang="nb-NO" b="0" dirty="0">
                <a:solidFill>
                  <a:srgbClr val="FFE1E1"/>
                </a:solidFill>
              </a:rPr>
            </a:br>
            <a:r>
              <a:rPr lang="nb-NO" b="0" dirty="0">
                <a:solidFill>
                  <a:srgbClr val="FFE1E1"/>
                </a:solidFill>
              </a:rPr>
              <a:t>(Natural Small Water </a:t>
            </a:r>
            <a:r>
              <a:rPr lang="nb-NO" b="0" dirty="0" err="1">
                <a:solidFill>
                  <a:srgbClr val="FFE1E1"/>
                </a:solidFill>
              </a:rPr>
              <a:t>Retention</a:t>
            </a:r>
            <a:r>
              <a:rPr lang="nb-NO" b="0" dirty="0">
                <a:solidFill>
                  <a:srgbClr val="FFE1E1"/>
                </a:solidFill>
              </a:rPr>
              <a:t> </a:t>
            </a:r>
            <a:r>
              <a:rPr lang="nb-NO" b="0" dirty="0" err="1">
                <a:solidFill>
                  <a:srgbClr val="FFE1E1"/>
                </a:solidFill>
              </a:rPr>
              <a:t>Measures</a:t>
            </a:r>
            <a:r>
              <a:rPr lang="nb-NO" b="0" dirty="0">
                <a:solidFill>
                  <a:srgbClr val="FFE1E1"/>
                </a:solidFill>
              </a:rPr>
              <a:t>, </a:t>
            </a:r>
            <a:r>
              <a:rPr lang="nb-NO" b="0" dirty="0" err="1">
                <a:solidFill>
                  <a:srgbClr val="FFE1E1"/>
                </a:solidFill>
              </a:rPr>
              <a:t>NSWRMs</a:t>
            </a:r>
            <a:r>
              <a:rPr lang="nb-NO" b="0" dirty="0">
                <a:solidFill>
                  <a:srgbClr val="FFE1E1"/>
                </a:solidFill>
              </a:rPr>
              <a:t>) </a:t>
            </a:r>
            <a:br>
              <a:rPr lang="nb-NO" b="0" dirty="0">
                <a:solidFill>
                  <a:srgbClr val="FFE1E1"/>
                </a:solidFill>
              </a:rPr>
            </a:br>
            <a:r>
              <a:rPr lang="nb-NO" b="0" dirty="0">
                <a:solidFill>
                  <a:srgbClr val="FFE1E1"/>
                </a:solidFill>
              </a:rPr>
              <a:t>for bedre </a:t>
            </a:r>
            <a:r>
              <a:rPr lang="nb-NO" dirty="0">
                <a:solidFill>
                  <a:srgbClr val="FFE1E1"/>
                </a:solidFill>
              </a:rPr>
              <a:t>vannforvaltning</a:t>
            </a:r>
            <a:r>
              <a:rPr lang="nb-NO" b="0" dirty="0">
                <a:solidFill>
                  <a:srgbClr val="FFE1E1"/>
                </a:solidFill>
              </a:rPr>
              <a:t> i </a:t>
            </a:r>
            <a:r>
              <a:rPr lang="nb-NO" dirty="0">
                <a:solidFill>
                  <a:srgbClr val="FFE1E1"/>
                </a:solidFill>
              </a:rPr>
              <a:t>landbruksdominerte nedbørfelter</a:t>
            </a:r>
          </a:p>
        </p:txBody>
      </p:sp>
    </p:spTree>
    <p:extLst>
      <p:ext uri="{BB962C8B-B14F-4D97-AF65-F5344CB8AC3E}">
        <p14:creationId xmlns:p14="http://schemas.microsoft.com/office/powerpoint/2010/main" val="40606874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C70F07C-B5A7-BF0C-B8CA-EFDC3427016C}"/>
              </a:ext>
            </a:extLst>
          </p:cNvPr>
          <p:cNvSpPr txBox="1"/>
          <p:nvPr/>
        </p:nvSpPr>
        <p:spPr>
          <a:xfrm>
            <a:off x="234653" y="0"/>
            <a:ext cx="115175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nb-NO" sz="2800" b="1" dirty="0">
                <a:solidFill>
                  <a:srgbClr val="95C11F"/>
                </a:solidFill>
                <a:latin typeface="Georgia" panose="02040502050405020303" pitchFamily="18" charset="0"/>
                <a:ea typeface="+mj-ea"/>
                <a:cs typeface="+mj-cs"/>
              </a:rPr>
              <a:t>Påvirkning av landbrukspraksis</a:t>
            </a:r>
            <a:r>
              <a:rPr lang="hu-HU" sz="2800" b="1" dirty="0">
                <a:solidFill>
                  <a:srgbClr val="95C11F"/>
                </a:solidFill>
                <a:latin typeface="Georgia" panose="02040502050405020303" pitchFamily="18" charset="0"/>
                <a:ea typeface="+mj-ea"/>
                <a:cs typeface="+mj-cs"/>
              </a:rPr>
              <a:t> p</a:t>
            </a:r>
            <a:r>
              <a:rPr lang="nb-NO" sz="2800" b="1" dirty="0">
                <a:solidFill>
                  <a:srgbClr val="95C11F"/>
                </a:solidFill>
                <a:latin typeface="Georgia" panose="02040502050405020303" pitchFamily="18" charset="0"/>
                <a:ea typeface="+mj-ea"/>
                <a:cs typeface="+mj-cs"/>
              </a:rPr>
              <a:t>å vannkvaliteten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4D40E3-BEAC-D719-AA5B-7F5C9EBC9FDC}"/>
              </a:ext>
            </a:extLst>
          </p:cNvPr>
          <p:cNvSpPr txBox="1"/>
          <p:nvPr/>
        </p:nvSpPr>
        <p:spPr>
          <a:xfrm>
            <a:off x="79205" y="3526382"/>
            <a:ext cx="5325774" cy="25635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800"/>
              </a:lnSpc>
            </a:pPr>
            <a:r>
              <a:rPr lang="nb-NO" b="1" dirty="0">
                <a:solidFill>
                  <a:schemeClr val="bg1"/>
                </a:solidFill>
              </a:rPr>
              <a:t>FRA … </a:t>
            </a:r>
          </a:p>
          <a:p>
            <a:pPr marL="342900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nb-NO" dirty="0">
              <a:solidFill>
                <a:schemeClr val="bg1"/>
              </a:solidFill>
            </a:endParaRP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nb-NO" dirty="0">
                <a:solidFill>
                  <a:schemeClr val="bg1"/>
                </a:solidFill>
              </a:rPr>
              <a:t>felteksperimenter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nb-NO" dirty="0">
                <a:solidFill>
                  <a:schemeClr val="bg1"/>
                </a:solidFill>
              </a:rPr>
              <a:t>lokale ekspertise / erfaring 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nb-NO" dirty="0">
                <a:solidFill>
                  <a:schemeClr val="bg1"/>
                </a:solidFill>
              </a:rPr>
              <a:t>datautvinning og analyser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nb-NO" dirty="0">
                <a:solidFill>
                  <a:schemeClr val="bg1"/>
                </a:solidFill>
              </a:rPr>
              <a:t>evaluering i nedbørfeltskala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nb-NO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A46D7E3-DA40-EFAA-FFCF-F6F18482D770}"/>
              </a:ext>
            </a:extLst>
          </p:cNvPr>
          <p:cNvSpPr txBox="1"/>
          <p:nvPr/>
        </p:nvSpPr>
        <p:spPr>
          <a:xfrm>
            <a:off x="-76243" y="697413"/>
            <a:ext cx="5325774" cy="2204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800"/>
              </a:lnSpc>
            </a:pPr>
            <a:r>
              <a:rPr lang="nb-NO" b="1" dirty="0">
                <a:solidFill>
                  <a:schemeClr val="bg1"/>
                </a:solidFill>
              </a:rPr>
              <a:t>Vi vet mye OM</a:t>
            </a:r>
            <a:r>
              <a:rPr lang="nb-NO" dirty="0">
                <a:solidFill>
                  <a:schemeClr val="bg1"/>
                </a:solidFill>
              </a:rPr>
              <a:t> …</a:t>
            </a:r>
          </a:p>
          <a:p>
            <a:pPr algn="ctr">
              <a:lnSpc>
                <a:spcPts val="2800"/>
              </a:lnSpc>
            </a:pPr>
            <a:endParaRPr lang="nb-NO" dirty="0">
              <a:solidFill>
                <a:schemeClr val="bg1"/>
              </a:solidFill>
            </a:endParaRP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nb-NO" dirty="0">
                <a:solidFill>
                  <a:schemeClr val="bg1"/>
                </a:solidFill>
              </a:rPr>
              <a:t>påvirkning av jordbearbeiding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nb-NO" dirty="0">
                <a:solidFill>
                  <a:schemeClr val="bg1"/>
                </a:solidFill>
              </a:rPr>
              <a:t>påvirkning av avlingsforvaltning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nb-NO" dirty="0">
                <a:solidFill>
                  <a:schemeClr val="bg1"/>
                </a:solidFill>
              </a:rPr>
              <a:t>tiltakseffekter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nb-NO" dirty="0">
                <a:solidFill>
                  <a:schemeClr val="bg1"/>
                </a:solidFill>
              </a:rPr>
              <a:t>påvirkningen av pågående klimaendringer</a:t>
            </a:r>
          </a:p>
        </p:txBody>
      </p:sp>
    </p:spTree>
    <p:extLst>
      <p:ext uri="{BB962C8B-B14F-4D97-AF65-F5344CB8AC3E}">
        <p14:creationId xmlns:p14="http://schemas.microsoft.com/office/powerpoint/2010/main" val="3560706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BDF73DF-136C-DF25-F8EA-7D1F815848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20011" y="140956"/>
            <a:ext cx="10705553" cy="527304"/>
          </a:xfrm>
        </p:spPr>
        <p:txBody>
          <a:bodyPr/>
          <a:lstStyle/>
          <a:p>
            <a:pPr algn="r"/>
            <a:r>
              <a:rPr lang="nb-NO" dirty="0"/>
              <a:t>Eksempler på praktisk erfaring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324B2D-2041-F9D2-1FDA-50595AC1F9DA}"/>
              </a:ext>
            </a:extLst>
          </p:cNvPr>
          <p:cNvSpPr txBox="1">
            <a:spLocks/>
          </p:cNvSpPr>
          <p:nvPr/>
        </p:nvSpPr>
        <p:spPr>
          <a:xfrm>
            <a:off x="0" y="621584"/>
            <a:ext cx="11853155" cy="5577241"/>
          </a:xfrm>
          <a:prstGeom prst="roundRect">
            <a:avLst>
              <a:gd name="adj" fmla="val 3131"/>
            </a:avLst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03597F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ts val="2500"/>
              </a:lnSpc>
              <a:buFont typeface="+mj-lt"/>
              <a:buAutoNum type="arabicPeriod"/>
            </a:pPr>
            <a:r>
              <a:rPr lang="nb-NO" sz="2000" b="1" dirty="0">
                <a:solidFill>
                  <a:schemeClr val="bg1"/>
                </a:solidFill>
              </a:rPr>
              <a:t>Jordbearbeidingssystem</a:t>
            </a:r>
            <a:br>
              <a:rPr lang="nb-NO" sz="2000" b="1" dirty="0">
                <a:solidFill>
                  <a:schemeClr val="bg1"/>
                </a:solidFill>
              </a:rPr>
            </a:br>
            <a:r>
              <a:rPr lang="nb-NO" sz="2000" b="1" dirty="0">
                <a:solidFill>
                  <a:schemeClr val="bg1"/>
                </a:solidFill>
              </a:rPr>
              <a:t> </a:t>
            </a:r>
            <a:r>
              <a:rPr lang="nb-NO" sz="2000" dirty="0">
                <a:solidFill>
                  <a:schemeClr val="bg1"/>
                </a:solidFill>
              </a:rPr>
              <a:t>konvensjonell          redusert              direkte såing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nb-NO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endParaRPr lang="nb-NO" dirty="0">
              <a:solidFill>
                <a:schemeClr val="bg1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A685A70-4B2C-16A4-17DD-F9E2F66C5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37" t="10820" r="1380" b="23372"/>
          <a:stretch/>
        </p:blipFill>
        <p:spPr>
          <a:xfrm>
            <a:off x="477571" y="1348218"/>
            <a:ext cx="6543162" cy="13693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AFF8A3E-44A5-AE72-049C-3E212C3E7DB6}"/>
              </a:ext>
            </a:extLst>
          </p:cNvPr>
          <p:cNvSpPr txBox="1"/>
          <p:nvPr/>
        </p:nvSpPr>
        <p:spPr>
          <a:xfrm>
            <a:off x="4797717" y="2658873"/>
            <a:ext cx="2596566" cy="3407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hu-HU" sz="1200" b="1" dirty="0" err="1">
                <a:solidFill>
                  <a:schemeClr val="bg1"/>
                </a:solidFill>
              </a:rPr>
              <a:t>Sources</a:t>
            </a:r>
            <a:r>
              <a:rPr lang="hu-HU" sz="1200" b="1" dirty="0">
                <a:solidFill>
                  <a:schemeClr val="bg1"/>
                </a:solidFill>
              </a:rPr>
              <a:t>: NICRA, </a:t>
            </a:r>
            <a:r>
              <a:rPr lang="hu-HU" sz="1200" b="1" dirty="0" err="1">
                <a:solidFill>
                  <a:schemeClr val="bg1"/>
                </a:solidFill>
              </a:rPr>
              <a:t>FreePic</a:t>
            </a:r>
            <a:r>
              <a:rPr lang="hu-HU" sz="1200" b="1" dirty="0">
                <a:solidFill>
                  <a:schemeClr val="bg1"/>
                </a:solidFill>
              </a:rPr>
              <a:t>, </a:t>
            </a:r>
            <a:endParaRPr lang="en-GB" sz="1200" b="1" dirty="0">
              <a:solidFill>
                <a:schemeClr val="bg1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FDE8C46-5393-F97E-3FA1-551BECFE90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6264" y="1054290"/>
            <a:ext cx="4692236" cy="1620772"/>
          </a:xfrm>
          <a:prstGeom prst="rect">
            <a:avLst/>
          </a:prstGeom>
        </p:spPr>
      </p:pic>
      <p:sp>
        <p:nvSpPr>
          <p:cNvPr id="15" name="Freeform 63">
            <a:extLst>
              <a:ext uri="{FF2B5EF4-FFF2-40B4-BE49-F238E27FC236}">
                <a16:creationId xmlns:a16="http://schemas.microsoft.com/office/drawing/2014/main" id="{866E42EC-4AD1-0CBA-DA35-0084BF8FFE32}"/>
              </a:ext>
            </a:extLst>
          </p:cNvPr>
          <p:cNvSpPr>
            <a:spLocks/>
          </p:cNvSpPr>
          <p:nvPr/>
        </p:nvSpPr>
        <p:spPr bwMode="auto">
          <a:xfrm>
            <a:off x="9297397" y="1477685"/>
            <a:ext cx="206375" cy="331788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17" name="Freeform 65">
            <a:extLst>
              <a:ext uri="{FF2B5EF4-FFF2-40B4-BE49-F238E27FC236}">
                <a16:creationId xmlns:a16="http://schemas.microsoft.com/office/drawing/2014/main" id="{DFBF4458-CD4E-1ABF-2A59-A00E99BCA127}"/>
              </a:ext>
            </a:extLst>
          </p:cNvPr>
          <p:cNvSpPr>
            <a:spLocks/>
          </p:cNvSpPr>
          <p:nvPr/>
        </p:nvSpPr>
        <p:spPr bwMode="auto">
          <a:xfrm>
            <a:off x="9684055" y="1849450"/>
            <a:ext cx="209550" cy="331788"/>
          </a:xfrm>
          <a:custGeom>
            <a:avLst/>
            <a:gdLst>
              <a:gd name="T0" fmla="*/ 132 w 132"/>
              <a:gd name="T1" fmla="*/ 143 h 209"/>
              <a:gd name="T2" fmla="*/ 66 w 132"/>
              <a:gd name="T3" fmla="*/ 209 h 209"/>
              <a:gd name="T4" fmla="*/ 0 w 132"/>
              <a:gd name="T5" fmla="*/ 143 h 209"/>
              <a:gd name="T6" fmla="*/ 33 w 132"/>
              <a:gd name="T7" fmla="*/ 143 h 209"/>
              <a:gd name="T8" fmla="*/ 33 w 132"/>
              <a:gd name="T9" fmla="*/ 0 h 209"/>
              <a:gd name="T10" fmla="*/ 99 w 132"/>
              <a:gd name="T11" fmla="*/ 0 h 209"/>
              <a:gd name="T12" fmla="*/ 99 w 132"/>
              <a:gd name="T13" fmla="*/ 143 h 209"/>
              <a:gd name="T14" fmla="*/ 132 w 132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2" h="209">
                <a:moveTo>
                  <a:pt x="132" y="143"/>
                </a:moveTo>
                <a:lnTo>
                  <a:pt x="66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9" y="0"/>
                </a:lnTo>
                <a:lnTo>
                  <a:pt x="99" y="143"/>
                </a:lnTo>
                <a:lnTo>
                  <a:pt x="132" y="14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27" name="Freeform 75">
            <a:extLst>
              <a:ext uri="{FF2B5EF4-FFF2-40B4-BE49-F238E27FC236}">
                <a16:creationId xmlns:a16="http://schemas.microsoft.com/office/drawing/2014/main" id="{F1F61FCE-EAC6-59DB-473D-78A6CE131E7E}"/>
              </a:ext>
            </a:extLst>
          </p:cNvPr>
          <p:cNvSpPr>
            <a:spLocks/>
          </p:cNvSpPr>
          <p:nvPr/>
        </p:nvSpPr>
        <p:spPr bwMode="auto">
          <a:xfrm>
            <a:off x="11424275" y="1912008"/>
            <a:ext cx="207963" cy="331788"/>
          </a:xfrm>
          <a:custGeom>
            <a:avLst/>
            <a:gdLst>
              <a:gd name="T0" fmla="*/ 0 w 131"/>
              <a:gd name="T1" fmla="*/ 66 h 209"/>
              <a:gd name="T2" fmla="*/ 65 w 131"/>
              <a:gd name="T3" fmla="*/ 0 h 209"/>
              <a:gd name="T4" fmla="*/ 131 w 131"/>
              <a:gd name="T5" fmla="*/ 66 h 209"/>
              <a:gd name="T6" fmla="*/ 98 w 131"/>
              <a:gd name="T7" fmla="*/ 66 h 209"/>
              <a:gd name="T8" fmla="*/ 98 w 131"/>
              <a:gd name="T9" fmla="*/ 209 h 209"/>
              <a:gd name="T10" fmla="*/ 33 w 131"/>
              <a:gd name="T11" fmla="*/ 209 h 209"/>
              <a:gd name="T12" fmla="*/ 33 w 131"/>
              <a:gd name="T13" fmla="*/ 66 h 209"/>
              <a:gd name="T14" fmla="*/ 0 w 131"/>
              <a:gd name="T15" fmla="*/ 66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0" y="66"/>
                </a:moveTo>
                <a:lnTo>
                  <a:pt x="65" y="0"/>
                </a:lnTo>
                <a:lnTo>
                  <a:pt x="131" y="66"/>
                </a:lnTo>
                <a:lnTo>
                  <a:pt x="98" y="66"/>
                </a:lnTo>
                <a:lnTo>
                  <a:pt x="98" y="209"/>
                </a:lnTo>
                <a:lnTo>
                  <a:pt x="33" y="209"/>
                </a:lnTo>
                <a:lnTo>
                  <a:pt x="33" y="66"/>
                </a:lnTo>
                <a:lnTo>
                  <a:pt x="0" y="66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31" name="Freeform 79">
            <a:extLst>
              <a:ext uri="{FF2B5EF4-FFF2-40B4-BE49-F238E27FC236}">
                <a16:creationId xmlns:a16="http://schemas.microsoft.com/office/drawing/2014/main" id="{3E92B8AC-2248-C1A4-5597-E20583B950A2}"/>
              </a:ext>
            </a:extLst>
          </p:cNvPr>
          <p:cNvSpPr>
            <a:spLocks/>
          </p:cNvSpPr>
          <p:nvPr/>
        </p:nvSpPr>
        <p:spPr bwMode="auto">
          <a:xfrm>
            <a:off x="11099694" y="2280294"/>
            <a:ext cx="206375" cy="333375"/>
          </a:xfrm>
          <a:custGeom>
            <a:avLst/>
            <a:gdLst>
              <a:gd name="T0" fmla="*/ 0 w 130"/>
              <a:gd name="T1" fmla="*/ 65 h 210"/>
              <a:gd name="T2" fmla="*/ 65 w 130"/>
              <a:gd name="T3" fmla="*/ 0 h 210"/>
              <a:gd name="T4" fmla="*/ 130 w 130"/>
              <a:gd name="T5" fmla="*/ 65 h 210"/>
              <a:gd name="T6" fmla="*/ 97 w 130"/>
              <a:gd name="T7" fmla="*/ 65 h 210"/>
              <a:gd name="T8" fmla="*/ 97 w 130"/>
              <a:gd name="T9" fmla="*/ 210 h 210"/>
              <a:gd name="T10" fmla="*/ 32 w 130"/>
              <a:gd name="T11" fmla="*/ 210 h 210"/>
              <a:gd name="T12" fmla="*/ 32 w 130"/>
              <a:gd name="T13" fmla="*/ 65 h 210"/>
              <a:gd name="T14" fmla="*/ 0 w 130"/>
              <a:gd name="T15" fmla="*/ 6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10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7" y="65"/>
                </a:lnTo>
                <a:lnTo>
                  <a:pt x="97" y="210"/>
                </a:lnTo>
                <a:lnTo>
                  <a:pt x="32" y="210"/>
                </a:lnTo>
                <a:lnTo>
                  <a:pt x="32" y="65"/>
                </a:lnTo>
                <a:lnTo>
                  <a:pt x="0" y="65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33" name="Freeform 81">
            <a:extLst>
              <a:ext uri="{FF2B5EF4-FFF2-40B4-BE49-F238E27FC236}">
                <a16:creationId xmlns:a16="http://schemas.microsoft.com/office/drawing/2014/main" id="{4DE98C0F-0BE6-F591-FCEE-1D81651C474A}"/>
              </a:ext>
            </a:extLst>
          </p:cNvPr>
          <p:cNvSpPr>
            <a:spLocks/>
          </p:cNvSpPr>
          <p:nvPr/>
        </p:nvSpPr>
        <p:spPr bwMode="auto">
          <a:xfrm>
            <a:off x="10854588" y="1477685"/>
            <a:ext cx="207963" cy="331788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93" name="Freeform 65">
            <a:extLst>
              <a:ext uri="{FF2B5EF4-FFF2-40B4-BE49-F238E27FC236}">
                <a16:creationId xmlns:a16="http://schemas.microsoft.com/office/drawing/2014/main" id="{4E4C8D2C-BD31-9859-CDFA-8A620D84D8A1}"/>
              </a:ext>
            </a:extLst>
          </p:cNvPr>
          <p:cNvSpPr>
            <a:spLocks/>
          </p:cNvSpPr>
          <p:nvPr/>
        </p:nvSpPr>
        <p:spPr bwMode="auto">
          <a:xfrm>
            <a:off x="9332169" y="2269060"/>
            <a:ext cx="209550" cy="331788"/>
          </a:xfrm>
          <a:custGeom>
            <a:avLst/>
            <a:gdLst>
              <a:gd name="T0" fmla="*/ 132 w 132"/>
              <a:gd name="T1" fmla="*/ 143 h 209"/>
              <a:gd name="T2" fmla="*/ 66 w 132"/>
              <a:gd name="T3" fmla="*/ 209 h 209"/>
              <a:gd name="T4" fmla="*/ 0 w 132"/>
              <a:gd name="T5" fmla="*/ 143 h 209"/>
              <a:gd name="T6" fmla="*/ 33 w 132"/>
              <a:gd name="T7" fmla="*/ 143 h 209"/>
              <a:gd name="T8" fmla="*/ 33 w 132"/>
              <a:gd name="T9" fmla="*/ 0 h 209"/>
              <a:gd name="T10" fmla="*/ 99 w 132"/>
              <a:gd name="T11" fmla="*/ 0 h 209"/>
              <a:gd name="T12" fmla="*/ 99 w 132"/>
              <a:gd name="T13" fmla="*/ 143 h 209"/>
              <a:gd name="T14" fmla="*/ 132 w 132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2" h="209">
                <a:moveTo>
                  <a:pt x="132" y="143"/>
                </a:moveTo>
                <a:lnTo>
                  <a:pt x="66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9" y="0"/>
                </a:lnTo>
                <a:lnTo>
                  <a:pt x="99" y="143"/>
                </a:lnTo>
                <a:lnTo>
                  <a:pt x="132" y="14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94" name="Content Placeholder 2">
            <a:extLst>
              <a:ext uri="{FF2B5EF4-FFF2-40B4-BE49-F238E27FC236}">
                <a16:creationId xmlns:a16="http://schemas.microsoft.com/office/drawing/2014/main" id="{274CE557-FA39-7AC4-08B6-F72FB0E42EF3}"/>
              </a:ext>
            </a:extLst>
          </p:cNvPr>
          <p:cNvSpPr txBox="1">
            <a:spLocks/>
          </p:cNvSpPr>
          <p:nvPr/>
        </p:nvSpPr>
        <p:spPr>
          <a:xfrm>
            <a:off x="0" y="3107768"/>
            <a:ext cx="11853155" cy="5577241"/>
          </a:xfrm>
          <a:prstGeom prst="roundRect">
            <a:avLst>
              <a:gd name="adj" fmla="val 3131"/>
            </a:avLst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03597F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ts val="2500"/>
              </a:lnSpc>
              <a:buFont typeface="+mj-lt"/>
              <a:buAutoNum type="arabicPeriod" startAt="2"/>
            </a:pPr>
            <a:r>
              <a:rPr lang="nb-NO" sz="2000" b="1" dirty="0">
                <a:solidFill>
                  <a:schemeClr val="bg1"/>
                </a:solidFill>
              </a:rPr>
              <a:t>Jordbearbeidingstidspunkt</a:t>
            </a:r>
            <a:endParaRPr lang="nb-NO" dirty="0">
              <a:solidFill>
                <a:schemeClr val="bg1"/>
              </a:solidFill>
            </a:endParaRPr>
          </a:p>
        </p:txBody>
      </p:sp>
      <p:pic>
        <p:nvPicPr>
          <p:cNvPr id="95" name="Picture 94">
            <a:extLst>
              <a:ext uri="{FF2B5EF4-FFF2-40B4-BE49-F238E27FC236}">
                <a16:creationId xmlns:a16="http://schemas.microsoft.com/office/drawing/2014/main" id="{7EB663C7-D758-E094-6959-2EAFD11CB3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053" y="3957503"/>
            <a:ext cx="2963459" cy="1761586"/>
          </a:xfrm>
          <a:prstGeom prst="rect">
            <a:avLst/>
          </a:prstGeom>
        </p:spPr>
      </p:pic>
      <p:sp>
        <p:nvSpPr>
          <p:cNvPr id="98" name="TextBox 97">
            <a:extLst>
              <a:ext uri="{FF2B5EF4-FFF2-40B4-BE49-F238E27FC236}">
                <a16:creationId xmlns:a16="http://schemas.microsoft.com/office/drawing/2014/main" id="{9B270C64-0D82-C1A2-4D62-BA177437345B}"/>
              </a:ext>
            </a:extLst>
          </p:cNvPr>
          <p:cNvSpPr txBox="1"/>
          <p:nvPr/>
        </p:nvSpPr>
        <p:spPr>
          <a:xfrm>
            <a:off x="648053" y="3502654"/>
            <a:ext cx="61760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dirty="0">
                <a:solidFill>
                  <a:schemeClr val="bg1"/>
                </a:solidFill>
              </a:rPr>
              <a:t>       om høsten                                om våren</a:t>
            </a:r>
          </a:p>
        </p:txBody>
      </p:sp>
      <p:sp>
        <p:nvSpPr>
          <p:cNvPr id="99" name="TextBox 7">
            <a:extLst>
              <a:ext uri="{FF2B5EF4-FFF2-40B4-BE49-F238E27FC236}">
                <a16:creationId xmlns:a16="http://schemas.microsoft.com/office/drawing/2014/main" id="{4C8ADBED-7096-C3D9-263B-AC5661398C3D}"/>
              </a:ext>
            </a:extLst>
          </p:cNvPr>
          <p:cNvSpPr txBox="1"/>
          <p:nvPr/>
        </p:nvSpPr>
        <p:spPr>
          <a:xfrm>
            <a:off x="1626332" y="5435160"/>
            <a:ext cx="24251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nb-NO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sz="1100" dirty="0" err="1">
                <a:solidFill>
                  <a:schemeClr val="bg1"/>
                </a:solidFill>
              </a:rPr>
              <a:t>Photos</a:t>
            </a:r>
            <a:r>
              <a:rPr lang="hu-HU" sz="1100" dirty="0">
                <a:solidFill>
                  <a:schemeClr val="bg1"/>
                </a:solidFill>
              </a:rPr>
              <a:t>: R. Barneveld, NIBIO</a:t>
            </a:r>
            <a:endParaRPr lang="nb-NO" sz="1100" dirty="0">
              <a:solidFill>
                <a:schemeClr val="bg1"/>
              </a:solidFill>
            </a:endParaRPr>
          </a:p>
        </p:txBody>
      </p:sp>
      <p:pic>
        <p:nvPicPr>
          <p:cNvPr id="100" name="Picture 6" descr="Norwegian traditional farm house and wheat field in the countryside">
            <a:extLst>
              <a:ext uri="{FF2B5EF4-FFF2-40B4-BE49-F238E27FC236}">
                <a16:creationId xmlns:a16="http://schemas.microsoft.com/office/drawing/2014/main" id="{47F6F431-C662-6DA4-8BCA-1F33E7BCB4F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32"/>
          <a:stretch/>
        </p:blipFill>
        <p:spPr bwMode="auto">
          <a:xfrm>
            <a:off x="3864919" y="3957503"/>
            <a:ext cx="2959208" cy="1719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" name="TextBox 7">
            <a:extLst>
              <a:ext uri="{FF2B5EF4-FFF2-40B4-BE49-F238E27FC236}">
                <a16:creationId xmlns:a16="http://schemas.microsoft.com/office/drawing/2014/main" id="{9C88229C-D9D1-F3EB-81E0-D1907009BA69}"/>
              </a:ext>
            </a:extLst>
          </p:cNvPr>
          <p:cNvSpPr txBox="1"/>
          <p:nvPr/>
        </p:nvSpPr>
        <p:spPr>
          <a:xfrm>
            <a:off x="3864919" y="5416066"/>
            <a:ext cx="24251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nb-NO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sz="1400" dirty="0">
                <a:solidFill>
                  <a:srgbClr val="0070C0"/>
                </a:solidFill>
              </a:rPr>
              <a:t>Photo: Dreamstime.com</a:t>
            </a:r>
            <a:endParaRPr lang="nb-NO" sz="1400" dirty="0">
              <a:solidFill>
                <a:srgbClr val="0070C0"/>
              </a:solidFill>
            </a:endParaRPr>
          </a:p>
        </p:txBody>
      </p:sp>
      <p:pic>
        <p:nvPicPr>
          <p:cNvPr id="102" name="Picture 101">
            <a:extLst>
              <a:ext uri="{FF2B5EF4-FFF2-40B4-BE49-F238E27FC236}">
                <a16:creationId xmlns:a16="http://schemas.microsoft.com/office/drawing/2014/main" id="{8C1CAD4C-3771-B808-0663-844BBA78649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12107" y="4003997"/>
            <a:ext cx="4667751" cy="1970607"/>
          </a:xfrm>
          <a:prstGeom prst="rect">
            <a:avLst/>
          </a:prstGeom>
        </p:spPr>
      </p:pic>
      <p:sp>
        <p:nvSpPr>
          <p:cNvPr id="103" name="Freeform 63">
            <a:extLst>
              <a:ext uri="{FF2B5EF4-FFF2-40B4-BE49-F238E27FC236}">
                <a16:creationId xmlns:a16="http://schemas.microsoft.com/office/drawing/2014/main" id="{DFE59090-9D19-E56C-E499-A5AF0087FA4D}"/>
              </a:ext>
            </a:extLst>
          </p:cNvPr>
          <p:cNvSpPr>
            <a:spLocks/>
          </p:cNvSpPr>
          <p:nvPr/>
        </p:nvSpPr>
        <p:spPr bwMode="auto">
          <a:xfrm>
            <a:off x="9114455" y="5599689"/>
            <a:ext cx="206375" cy="331788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104" name="Freeform 63">
            <a:extLst>
              <a:ext uri="{FF2B5EF4-FFF2-40B4-BE49-F238E27FC236}">
                <a16:creationId xmlns:a16="http://schemas.microsoft.com/office/drawing/2014/main" id="{54D938A3-94EC-D811-F4CA-3B16FFA83E42}"/>
              </a:ext>
            </a:extLst>
          </p:cNvPr>
          <p:cNvSpPr>
            <a:spLocks/>
          </p:cNvSpPr>
          <p:nvPr/>
        </p:nvSpPr>
        <p:spPr bwMode="auto">
          <a:xfrm>
            <a:off x="9358777" y="5214421"/>
            <a:ext cx="206375" cy="331788"/>
          </a:xfrm>
          <a:custGeom>
            <a:avLst/>
            <a:gdLst>
              <a:gd name="T0" fmla="*/ 0 w 130"/>
              <a:gd name="T1" fmla="*/ 65 h 209"/>
              <a:gd name="T2" fmla="*/ 65 w 130"/>
              <a:gd name="T3" fmla="*/ 0 h 209"/>
              <a:gd name="T4" fmla="*/ 130 w 130"/>
              <a:gd name="T5" fmla="*/ 65 h 209"/>
              <a:gd name="T6" fmla="*/ 98 w 130"/>
              <a:gd name="T7" fmla="*/ 65 h 209"/>
              <a:gd name="T8" fmla="*/ 98 w 130"/>
              <a:gd name="T9" fmla="*/ 209 h 209"/>
              <a:gd name="T10" fmla="*/ 33 w 130"/>
              <a:gd name="T11" fmla="*/ 209 h 209"/>
              <a:gd name="T12" fmla="*/ 33 w 130"/>
              <a:gd name="T13" fmla="*/ 65 h 209"/>
              <a:gd name="T14" fmla="*/ 0 w 130"/>
              <a:gd name="T15" fmla="*/ 6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209">
                <a:moveTo>
                  <a:pt x="0" y="65"/>
                </a:moveTo>
                <a:lnTo>
                  <a:pt x="65" y="0"/>
                </a:lnTo>
                <a:lnTo>
                  <a:pt x="130" y="65"/>
                </a:lnTo>
                <a:lnTo>
                  <a:pt x="98" y="65"/>
                </a:lnTo>
                <a:lnTo>
                  <a:pt x="98" y="209"/>
                </a:lnTo>
                <a:lnTo>
                  <a:pt x="33" y="209"/>
                </a:lnTo>
                <a:lnTo>
                  <a:pt x="33" y="65"/>
                </a:lnTo>
                <a:lnTo>
                  <a:pt x="0" y="65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 dirty="0"/>
          </a:p>
        </p:txBody>
      </p:sp>
      <p:sp>
        <p:nvSpPr>
          <p:cNvPr id="105" name="Freeform 65">
            <a:extLst>
              <a:ext uri="{FF2B5EF4-FFF2-40B4-BE49-F238E27FC236}">
                <a16:creationId xmlns:a16="http://schemas.microsoft.com/office/drawing/2014/main" id="{B09CB43C-6EA5-8763-EFAC-46FFE542C919}"/>
              </a:ext>
            </a:extLst>
          </p:cNvPr>
          <p:cNvSpPr>
            <a:spLocks/>
          </p:cNvSpPr>
          <p:nvPr/>
        </p:nvSpPr>
        <p:spPr bwMode="auto">
          <a:xfrm>
            <a:off x="9660229" y="4823406"/>
            <a:ext cx="209550" cy="331788"/>
          </a:xfrm>
          <a:custGeom>
            <a:avLst/>
            <a:gdLst>
              <a:gd name="T0" fmla="*/ 132 w 132"/>
              <a:gd name="T1" fmla="*/ 143 h 209"/>
              <a:gd name="T2" fmla="*/ 66 w 132"/>
              <a:gd name="T3" fmla="*/ 209 h 209"/>
              <a:gd name="T4" fmla="*/ 0 w 132"/>
              <a:gd name="T5" fmla="*/ 143 h 209"/>
              <a:gd name="T6" fmla="*/ 33 w 132"/>
              <a:gd name="T7" fmla="*/ 143 h 209"/>
              <a:gd name="T8" fmla="*/ 33 w 132"/>
              <a:gd name="T9" fmla="*/ 0 h 209"/>
              <a:gd name="T10" fmla="*/ 99 w 132"/>
              <a:gd name="T11" fmla="*/ 0 h 209"/>
              <a:gd name="T12" fmla="*/ 99 w 132"/>
              <a:gd name="T13" fmla="*/ 143 h 209"/>
              <a:gd name="T14" fmla="*/ 132 w 132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2" h="209">
                <a:moveTo>
                  <a:pt x="132" y="143"/>
                </a:moveTo>
                <a:lnTo>
                  <a:pt x="66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9" y="0"/>
                </a:lnTo>
                <a:lnTo>
                  <a:pt x="99" y="143"/>
                </a:lnTo>
                <a:lnTo>
                  <a:pt x="132" y="14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106" name="Freeform 65">
            <a:extLst>
              <a:ext uri="{FF2B5EF4-FFF2-40B4-BE49-F238E27FC236}">
                <a16:creationId xmlns:a16="http://schemas.microsoft.com/office/drawing/2014/main" id="{37CBEFD1-A22E-647A-4582-5CA6B024C962}"/>
              </a:ext>
            </a:extLst>
          </p:cNvPr>
          <p:cNvSpPr>
            <a:spLocks/>
          </p:cNvSpPr>
          <p:nvPr/>
        </p:nvSpPr>
        <p:spPr bwMode="auto">
          <a:xfrm>
            <a:off x="9900484" y="4491618"/>
            <a:ext cx="209550" cy="331788"/>
          </a:xfrm>
          <a:custGeom>
            <a:avLst/>
            <a:gdLst>
              <a:gd name="T0" fmla="*/ 132 w 132"/>
              <a:gd name="T1" fmla="*/ 143 h 209"/>
              <a:gd name="T2" fmla="*/ 66 w 132"/>
              <a:gd name="T3" fmla="*/ 209 h 209"/>
              <a:gd name="T4" fmla="*/ 0 w 132"/>
              <a:gd name="T5" fmla="*/ 143 h 209"/>
              <a:gd name="T6" fmla="*/ 33 w 132"/>
              <a:gd name="T7" fmla="*/ 143 h 209"/>
              <a:gd name="T8" fmla="*/ 33 w 132"/>
              <a:gd name="T9" fmla="*/ 0 h 209"/>
              <a:gd name="T10" fmla="*/ 99 w 132"/>
              <a:gd name="T11" fmla="*/ 0 h 209"/>
              <a:gd name="T12" fmla="*/ 99 w 132"/>
              <a:gd name="T13" fmla="*/ 143 h 209"/>
              <a:gd name="T14" fmla="*/ 132 w 132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2" h="209">
                <a:moveTo>
                  <a:pt x="132" y="143"/>
                </a:moveTo>
                <a:lnTo>
                  <a:pt x="66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9" y="0"/>
                </a:lnTo>
                <a:lnTo>
                  <a:pt x="99" y="143"/>
                </a:lnTo>
                <a:lnTo>
                  <a:pt x="132" y="14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107" name="Freeform 75">
            <a:extLst>
              <a:ext uri="{FF2B5EF4-FFF2-40B4-BE49-F238E27FC236}">
                <a16:creationId xmlns:a16="http://schemas.microsoft.com/office/drawing/2014/main" id="{F8805962-4757-EBA9-910E-200FD39376E8}"/>
              </a:ext>
            </a:extLst>
          </p:cNvPr>
          <p:cNvSpPr>
            <a:spLocks/>
          </p:cNvSpPr>
          <p:nvPr/>
        </p:nvSpPr>
        <p:spPr bwMode="auto">
          <a:xfrm>
            <a:off x="10712563" y="4823406"/>
            <a:ext cx="207963" cy="331788"/>
          </a:xfrm>
          <a:custGeom>
            <a:avLst/>
            <a:gdLst>
              <a:gd name="T0" fmla="*/ 0 w 131"/>
              <a:gd name="T1" fmla="*/ 66 h 209"/>
              <a:gd name="T2" fmla="*/ 65 w 131"/>
              <a:gd name="T3" fmla="*/ 0 h 209"/>
              <a:gd name="T4" fmla="*/ 131 w 131"/>
              <a:gd name="T5" fmla="*/ 66 h 209"/>
              <a:gd name="T6" fmla="*/ 98 w 131"/>
              <a:gd name="T7" fmla="*/ 66 h 209"/>
              <a:gd name="T8" fmla="*/ 98 w 131"/>
              <a:gd name="T9" fmla="*/ 209 h 209"/>
              <a:gd name="T10" fmla="*/ 33 w 131"/>
              <a:gd name="T11" fmla="*/ 209 h 209"/>
              <a:gd name="T12" fmla="*/ 33 w 131"/>
              <a:gd name="T13" fmla="*/ 66 h 209"/>
              <a:gd name="T14" fmla="*/ 0 w 131"/>
              <a:gd name="T15" fmla="*/ 66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0" y="66"/>
                </a:moveTo>
                <a:lnTo>
                  <a:pt x="65" y="0"/>
                </a:lnTo>
                <a:lnTo>
                  <a:pt x="131" y="66"/>
                </a:lnTo>
                <a:lnTo>
                  <a:pt x="98" y="66"/>
                </a:lnTo>
                <a:lnTo>
                  <a:pt x="98" y="209"/>
                </a:lnTo>
                <a:lnTo>
                  <a:pt x="33" y="209"/>
                </a:lnTo>
                <a:lnTo>
                  <a:pt x="33" y="66"/>
                </a:lnTo>
                <a:lnTo>
                  <a:pt x="0" y="66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108" name="Freeform 75">
            <a:extLst>
              <a:ext uri="{FF2B5EF4-FFF2-40B4-BE49-F238E27FC236}">
                <a16:creationId xmlns:a16="http://schemas.microsoft.com/office/drawing/2014/main" id="{94B0D3BA-927D-2A55-3F33-A278DD209645}"/>
              </a:ext>
            </a:extLst>
          </p:cNvPr>
          <p:cNvSpPr>
            <a:spLocks/>
          </p:cNvSpPr>
          <p:nvPr/>
        </p:nvSpPr>
        <p:spPr bwMode="auto">
          <a:xfrm>
            <a:off x="10494032" y="4478289"/>
            <a:ext cx="207963" cy="331788"/>
          </a:xfrm>
          <a:custGeom>
            <a:avLst/>
            <a:gdLst>
              <a:gd name="T0" fmla="*/ 0 w 131"/>
              <a:gd name="T1" fmla="*/ 66 h 209"/>
              <a:gd name="T2" fmla="*/ 65 w 131"/>
              <a:gd name="T3" fmla="*/ 0 h 209"/>
              <a:gd name="T4" fmla="*/ 131 w 131"/>
              <a:gd name="T5" fmla="*/ 66 h 209"/>
              <a:gd name="T6" fmla="*/ 98 w 131"/>
              <a:gd name="T7" fmla="*/ 66 h 209"/>
              <a:gd name="T8" fmla="*/ 98 w 131"/>
              <a:gd name="T9" fmla="*/ 209 h 209"/>
              <a:gd name="T10" fmla="*/ 33 w 131"/>
              <a:gd name="T11" fmla="*/ 209 h 209"/>
              <a:gd name="T12" fmla="*/ 33 w 131"/>
              <a:gd name="T13" fmla="*/ 66 h 209"/>
              <a:gd name="T14" fmla="*/ 0 w 131"/>
              <a:gd name="T15" fmla="*/ 66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0" y="66"/>
                </a:moveTo>
                <a:lnTo>
                  <a:pt x="65" y="0"/>
                </a:lnTo>
                <a:lnTo>
                  <a:pt x="131" y="66"/>
                </a:lnTo>
                <a:lnTo>
                  <a:pt x="98" y="66"/>
                </a:lnTo>
                <a:lnTo>
                  <a:pt x="98" y="209"/>
                </a:lnTo>
                <a:lnTo>
                  <a:pt x="33" y="209"/>
                </a:lnTo>
                <a:lnTo>
                  <a:pt x="33" y="66"/>
                </a:lnTo>
                <a:lnTo>
                  <a:pt x="0" y="66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109" name="Freeform 81">
            <a:extLst>
              <a:ext uri="{FF2B5EF4-FFF2-40B4-BE49-F238E27FC236}">
                <a16:creationId xmlns:a16="http://schemas.microsoft.com/office/drawing/2014/main" id="{049354E6-E783-5716-143D-C71C5DC075C6}"/>
              </a:ext>
            </a:extLst>
          </p:cNvPr>
          <p:cNvSpPr>
            <a:spLocks/>
          </p:cNvSpPr>
          <p:nvPr/>
        </p:nvSpPr>
        <p:spPr bwMode="auto">
          <a:xfrm>
            <a:off x="11503087" y="5650516"/>
            <a:ext cx="207963" cy="331788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110" name="Freeform 81">
            <a:extLst>
              <a:ext uri="{FF2B5EF4-FFF2-40B4-BE49-F238E27FC236}">
                <a16:creationId xmlns:a16="http://schemas.microsoft.com/office/drawing/2014/main" id="{844501D0-34D7-9A36-F3A4-A04D9679C075}"/>
              </a:ext>
            </a:extLst>
          </p:cNvPr>
          <p:cNvSpPr>
            <a:spLocks/>
          </p:cNvSpPr>
          <p:nvPr/>
        </p:nvSpPr>
        <p:spPr bwMode="auto">
          <a:xfrm>
            <a:off x="11110969" y="5238166"/>
            <a:ext cx="207963" cy="331788"/>
          </a:xfrm>
          <a:custGeom>
            <a:avLst/>
            <a:gdLst>
              <a:gd name="T0" fmla="*/ 131 w 131"/>
              <a:gd name="T1" fmla="*/ 143 h 209"/>
              <a:gd name="T2" fmla="*/ 65 w 131"/>
              <a:gd name="T3" fmla="*/ 209 h 209"/>
              <a:gd name="T4" fmla="*/ 0 w 131"/>
              <a:gd name="T5" fmla="*/ 143 h 209"/>
              <a:gd name="T6" fmla="*/ 33 w 131"/>
              <a:gd name="T7" fmla="*/ 143 h 209"/>
              <a:gd name="T8" fmla="*/ 33 w 131"/>
              <a:gd name="T9" fmla="*/ 0 h 209"/>
              <a:gd name="T10" fmla="*/ 98 w 131"/>
              <a:gd name="T11" fmla="*/ 0 h 209"/>
              <a:gd name="T12" fmla="*/ 98 w 131"/>
              <a:gd name="T13" fmla="*/ 143 h 209"/>
              <a:gd name="T14" fmla="*/ 131 w 131"/>
              <a:gd name="T15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09">
                <a:moveTo>
                  <a:pt x="131" y="143"/>
                </a:moveTo>
                <a:lnTo>
                  <a:pt x="65" y="209"/>
                </a:lnTo>
                <a:lnTo>
                  <a:pt x="0" y="143"/>
                </a:lnTo>
                <a:lnTo>
                  <a:pt x="33" y="143"/>
                </a:lnTo>
                <a:lnTo>
                  <a:pt x="33" y="0"/>
                </a:lnTo>
                <a:lnTo>
                  <a:pt x="98" y="0"/>
                </a:lnTo>
                <a:lnTo>
                  <a:pt x="98" y="143"/>
                </a:lnTo>
                <a:lnTo>
                  <a:pt x="131" y="143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52571626-0F36-9E98-1CB6-2F31875BE36D}"/>
              </a:ext>
            </a:extLst>
          </p:cNvPr>
          <p:cNvSpPr txBox="1"/>
          <p:nvPr/>
        </p:nvSpPr>
        <p:spPr>
          <a:xfrm>
            <a:off x="523475" y="5735744"/>
            <a:ext cx="3088037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ts val="2600"/>
              </a:lnSpc>
              <a:buFont typeface="Wingdings" panose="05000000000000000000" pitchFamily="2" charset="2"/>
              <a:buChar char="ü"/>
            </a:pPr>
            <a:r>
              <a:rPr lang="nb-NO" sz="1600" dirty="0">
                <a:solidFill>
                  <a:srgbClr val="00FFFF"/>
                </a:solidFill>
              </a:rPr>
              <a:t>Trygge sageforhold</a:t>
            </a:r>
          </a:p>
          <a:p>
            <a:pPr marL="342900" indent="-342900">
              <a:lnSpc>
                <a:spcPts val="2600"/>
              </a:lnSpc>
              <a:buFont typeface="Wingdings" panose="05000000000000000000" pitchFamily="2" charset="2"/>
              <a:buChar char="ü"/>
            </a:pPr>
            <a:r>
              <a:rPr lang="nb-NO" sz="1600" dirty="0">
                <a:solidFill>
                  <a:srgbClr val="00FFFF"/>
                </a:solidFill>
              </a:rPr>
              <a:t>Sikker avling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CA488810-2CB5-560A-EBAB-7EEDE730A29A}"/>
              </a:ext>
            </a:extLst>
          </p:cNvPr>
          <p:cNvSpPr txBox="1"/>
          <p:nvPr/>
        </p:nvSpPr>
        <p:spPr>
          <a:xfrm>
            <a:off x="3459652" y="5651482"/>
            <a:ext cx="3710350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ts val="2600"/>
              </a:lnSpc>
              <a:buFont typeface="Wingdings" panose="05000000000000000000" pitchFamily="2" charset="2"/>
              <a:buChar char="ü"/>
            </a:pPr>
            <a:r>
              <a:rPr lang="nb-NO" sz="1600" dirty="0">
                <a:solidFill>
                  <a:srgbClr val="00FFFF"/>
                </a:solidFill>
              </a:rPr>
              <a:t>Mindre og mindre sikkert avling</a:t>
            </a:r>
          </a:p>
          <a:p>
            <a:pPr marL="342900" indent="-342900">
              <a:lnSpc>
                <a:spcPts val="2600"/>
              </a:lnSpc>
              <a:buFont typeface="Wingdings" panose="05000000000000000000" pitchFamily="2" charset="2"/>
              <a:buChar char="ü"/>
            </a:pPr>
            <a:r>
              <a:rPr lang="nb-NO" sz="1600" dirty="0">
                <a:solidFill>
                  <a:srgbClr val="00FFFF"/>
                </a:solidFill>
              </a:rPr>
              <a:t>Problem med jordtrafikk om våren</a:t>
            </a:r>
          </a:p>
        </p:txBody>
      </p:sp>
    </p:spTree>
    <p:extLst>
      <p:ext uri="{BB962C8B-B14F-4D97-AF65-F5344CB8AC3E}">
        <p14:creationId xmlns:p14="http://schemas.microsoft.com/office/powerpoint/2010/main" val="2886294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98" grpId="0"/>
      <p:bldP spid="99" grpId="0"/>
      <p:bldP spid="101" grpId="0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2" grpId="0"/>
      <p:bldP spid="1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C70F07C-B5A7-BF0C-B8CA-EFDC3427016C}"/>
              </a:ext>
            </a:extLst>
          </p:cNvPr>
          <p:cNvSpPr txBox="1"/>
          <p:nvPr/>
        </p:nvSpPr>
        <p:spPr>
          <a:xfrm>
            <a:off x="234653" y="0"/>
            <a:ext cx="115175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nb-NO" sz="2800" b="1" dirty="0">
                <a:solidFill>
                  <a:srgbClr val="95C11F"/>
                </a:solidFill>
                <a:latin typeface="Georgia" panose="02040502050405020303" pitchFamily="18" charset="0"/>
                <a:ea typeface="+mj-ea"/>
                <a:cs typeface="+mj-cs"/>
              </a:rPr>
              <a:t>Påvirkning av landbrukspraksis</a:t>
            </a:r>
            <a:r>
              <a:rPr lang="hu-HU" sz="2800" b="1" dirty="0">
                <a:solidFill>
                  <a:srgbClr val="95C11F"/>
                </a:solidFill>
                <a:latin typeface="Georgia" panose="02040502050405020303" pitchFamily="18" charset="0"/>
                <a:ea typeface="+mj-ea"/>
                <a:cs typeface="+mj-cs"/>
              </a:rPr>
              <a:t> p</a:t>
            </a:r>
            <a:r>
              <a:rPr lang="nb-NO" sz="2800" b="1" dirty="0">
                <a:solidFill>
                  <a:srgbClr val="95C11F"/>
                </a:solidFill>
                <a:latin typeface="Georgia" panose="02040502050405020303" pitchFamily="18" charset="0"/>
                <a:ea typeface="+mj-ea"/>
                <a:cs typeface="+mj-cs"/>
              </a:rPr>
              <a:t>å vannkvaliteten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8045D0-3929-E88C-EBD4-AE8D70F0CEC7}"/>
              </a:ext>
            </a:extLst>
          </p:cNvPr>
          <p:cNvSpPr txBox="1"/>
          <p:nvPr/>
        </p:nvSpPr>
        <p:spPr>
          <a:xfrm>
            <a:off x="5847033" y="4402102"/>
            <a:ext cx="6265762" cy="18453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800"/>
              </a:lnSpc>
            </a:pPr>
            <a:r>
              <a:rPr lang="nb-NO" b="1" dirty="0">
                <a:solidFill>
                  <a:srgbClr val="03597F"/>
                </a:solidFill>
              </a:rPr>
              <a:t>Men ikke nok, siden at</a:t>
            </a:r>
          </a:p>
          <a:p>
            <a:pPr marL="342900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nb-NO" dirty="0">
              <a:solidFill>
                <a:srgbClr val="03597F"/>
              </a:solidFill>
            </a:endParaRP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nb-NO" dirty="0">
                <a:solidFill>
                  <a:srgbClr val="03597F"/>
                </a:solidFill>
              </a:rPr>
              <a:t>kunnskapen vår er region-, avlings- og jordspesifikk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nb-NO" b="1" dirty="0" err="1">
                <a:solidFill>
                  <a:srgbClr val="03597F"/>
                </a:solidFill>
              </a:rPr>
              <a:t>Kunskapen</a:t>
            </a:r>
            <a:r>
              <a:rPr lang="nb-NO" b="1" dirty="0">
                <a:solidFill>
                  <a:srgbClr val="03597F"/>
                </a:solidFill>
              </a:rPr>
              <a:t> kan ikke ekstrapoleres til ukjente forhold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B82A5DE-3007-074F-61BE-1F7DD5D7E255}"/>
              </a:ext>
            </a:extLst>
          </p:cNvPr>
          <p:cNvSpPr txBox="1"/>
          <p:nvPr/>
        </p:nvSpPr>
        <p:spPr>
          <a:xfrm>
            <a:off x="6494226" y="849202"/>
            <a:ext cx="6000516" cy="25635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nb-NO" dirty="0">
              <a:solidFill>
                <a:srgbClr val="03597F"/>
              </a:solidFill>
            </a:endParaRPr>
          </a:p>
          <a:p>
            <a:pPr marL="800100" lvl="1" indent="-342900" algn="just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nb-NO" dirty="0">
                <a:solidFill>
                  <a:srgbClr val="03597F"/>
                </a:solidFill>
              </a:rPr>
              <a:t>jord- og regionspesifikk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nb-NO" dirty="0">
                <a:solidFill>
                  <a:srgbClr val="03597F"/>
                </a:solidFill>
              </a:rPr>
              <a:t>region-, avlings- og jordspesifikk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nb-NO" dirty="0">
                <a:solidFill>
                  <a:srgbClr val="03597F"/>
                </a:solidFill>
              </a:rPr>
              <a:t>avhenger av lokale forhold 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nb-NO" dirty="0">
                <a:solidFill>
                  <a:srgbClr val="03597F"/>
                </a:solidFill>
              </a:rPr>
              <a:t>kan ikke tolkes for </a:t>
            </a:r>
            <a:r>
              <a:rPr lang="nb-NO" b="1" dirty="0">
                <a:solidFill>
                  <a:srgbClr val="03597F"/>
                </a:solidFill>
              </a:rPr>
              <a:t>fremtidige klimaforhold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nb-NO" dirty="0">
                <a:solidFill>
                  <a:srgbClr val="03597F"/>
                </a:solidFill>
              </a:rPr>
              <a:t>kan ikke brukes for </a:t>
            </a:r>
            <a:r>
              <a:rPr lang="nb-NO" b="1" dirty="0">
                <a:solidFill>
                  <a:srgbClr val="03597F"/>
                </a:solidFill>
              </a:rPr>
              <a:t>tiltak optimalisering  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nb-NO" dirty="0">
              <a:solidFill>
                <a:srgbClr val="03597F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900F0F0-28BB-8560-42BD-05F20AD14782}"/>
              </a:ext>
            </a:extLst>
          </p:cNvPr>
          <p:cNvSpPr txBox="1"/>
          <p:nvPr/>
        </p:nvSpPr>
        <p:spPr>
          <a:xfrm>
            <a:off x="79205" y="3526382"/>
            <a:ext cx="5325774" cy="25635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800"/>
              </a:lnSpc>
            </a:pPr>
            <a:r>
              <a:rPr lang="nb-NO" b="1" dirty="0">
                <a:solidFill>
                  <a:schemeClr val="bg1"/>
                </a:solidFill>
              </a:rPr>
              <a:t>FRA … </a:t>
            </a:r>
          </a:p>
          <a:p>
            <a:pPr marL="342900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nb-NO" dirty="0">
              <a:solidFill>
                <a:schemeClr val="bg1"/>
              </a:solidFill>
            </a:endParaRP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nb-NO" dirty="0">
                <a:solidFill>
                  <a:schemeClr val="bg1"/>
                </a:solidFill>
              </a:rPr>
              <a:t>felteksperimenter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nb-NO" dirty="0">
                <a:solidFill>
                  <a:schemeClr val="bg1"/>
                </a:solidFill>
              </a:rPr>
              <a:t>lokale ekspertise / erfaring 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nb-NO" dirty="0">
                <a:solidFill>
                  <a:schemeClr val="bg1"/>
                </a:solidFill>
              </a:rPr>
              <a:t>datautvinning og analyser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nb-NO" dirty="0">
                <a:solidFill>
                  <a:schemeClr val="bg1"/>
                </a:solidFill>
              </a:rPr>
              <a:t>evaluering i nedbørfeltskala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nb-NO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9C67AD7-9855-12F2-6B9B-16258B753969}"/>
              </a:ext>
            </a:extLst>
          </p:cNvPr>
          <p:cNvSpPr txBox="1"/>
          <p:nvPr/>
        </p:nvSpPr>
        <p:spPr>
          <a:xfrm>
            <a:off x="-76243" y="697413"/>
            <a:ext cx="5325774" cy="2204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800"/>
              </a:lnSpc>
            </a:pPr>
            <a:r>
              <a:rPr lang="nb-NO" b="1" dirty="0">
                <a:solidFill>
                  <a:schemeClr val="bg1"/>
                </a:solidFill>
              </a:rPr>
              <a:t>Vi vet mye om </a:t>
            </a:r>
            <a:endParaRPr lang="nb-NO" dirty="0">
              <a:solidFill>
                <a:schemeClr val="bg1"/>
              </a:solidFill>
            </a:endParaRPr>
          </a:p>
          <a:p>
            <a:pPr algn="ctr">
              <a:lnSpc>
                <a:spcPts val="2800"/>
              </a:lnSpc>
            </a:pPr>
            <a:endParaRPr lang="nb-NO" dirty="0">
              <a:solidFill>
                <a:schemeClr val="bg1"/>
              </a:solidFill>
            </a:endParaRP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nb-NO" dirty="0">
                <a:solidFill>
                  <a:schemeClr val="bg1"/>
                </a:solidFill>
              </a:rPr>
              <a:t>påvirkning av jordbearbeiding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nb-NO" dirty="0">
                <a:solidFill>
                  <a:schemeClr val="bg1"/>
                </a:solidFill>
              </a:rPr>
              <a:t>påvirkning av avlingsforvaltning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nb-NO" dirty="0">
                <a:solidFill>
                  <a:schemeClr val="bg1"/>
                </a:solidFill>
              </a:rPr>
              <a:t>tiltakseffekter</a:t>
            </a:r>
          </a:p>
          <a:p>
            <a:pPr marL="800100" lvl="1" indent="-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nb-NO" dirty="0">
                <a:solidFill>
                  <a:schemeClr val="bg1"/>
                </a:solidFill>
              </a:rPr>
              <a:t>påvirkningen av pågående klimaendringer</a:t>
            </a:r>
          </a:p>
        </p:txBody>
      </p:sp>
    </p:spTree>
    <p:extLst>
      <p:ext uri="{BB962C8B-B14F-4D97-AF65-F5344CB8AC3E}">
        <p14:creationId xmlns:p14="http://schemas.microsoft.com/office/powerpoint/2010/main" val="3165034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29" descr="Obrázok, na ktorom je kreslenie&#10;&#10;Automaticky generovaný popis">
            <a:extLst>
              <a:ext uri="{FF2B5EF4-FFF2-40B4-BE49-F238E27FC236}">
                <a16:creationId xmlns:a16="http://schemas.microsoft.com/office/drawing/2014/main" id="{1A828CB2-A308-4E6F-B49E-3F9FFD60ED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0385597" y="89544"/>
            <a:ext cx="1734182" cy="431731"/>
          </a:xfrm>
          <a:prstGeom prst="rect">
            <a:avLst/>
          </a:prstGeom>
        </p:spPr>
      </p:pic>
      <p:grpSp>
        <p:nvGrpSpPr>
          <p:cNvPr id="10" name="Gruppe 9">
            <a:extLst>
              <a:ext uri="{FF2B5EF4-FFF2-40B4-BE49-F238E27FC236}">
                <a16:creationId xmlns:a16="http://schemas.microsoft.com/office/drawing/2014/main" id="{936B09A3-D4D2-4D07-9500-4B3604054758}"/>
              </a:ext>
            </a:extLst>
          </p:cNvPr>
          <p:cNvGrpSpPr/>
          <p:nvPr/>
        </p:nvGrpSpPr>
        <p:grpSpPr>
          <a:xfrm>
            <a:off x="-6848" y="6707769"/>
            <a:ext cx="12192729" cy="152142"/>
            <a:chOff x="-729" y="6707769"/>
            <a:chExt cx="12192729" cy="152142"/>
          </a:xfrm>
        </p:grpSpPr>
        <p:sp>
          <p:nvSpPr>
            <p:cNvPr id="6" name="Obdĺžnik 26">
              <a:extLst>
                <a:ext uri="{FF2B5EF4-FFF2-40B4-BE49-F238E27FC236}">
                  <a16:creationId xmlns:a16="http://schemas.microsoft.com/office/drawing/2014/main" id="{F0AEEBF7-3635-402B-9CDE-9401D38C9331}"/>
                </a:ext>
              </a:extLst>
            </p:cNvPr>
            <p:cNvSpPr/>
            <p:nvPr/>
          </p:nvSpPr>
          <p:spPr bwMode="auto">
            <a:xfrm>
              <a:off x="3059271" y="6707769"/>
              <a:ext cx="3060000" cy="150231"/>
            </a:xfrm>
            <a:prstGeom prst="rect">
              <a:avLst/>
            </a:prstGeom>
            <a:solidFill>
              <a:srgbClr val="FFEF4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/>
              </a:endParaRPr>
            </a:p>
          </p:txBody>
        </p:sp>
        <p:sp>
          <p:nvSpPr>
            <p:cNvPr id="7" name="Obdĺžnik 27">
              <a:extLst>
                <a:ext uri="{FF2B5EF4-FFF2-40B4-BE49-F238E27FC236}">
                  <a16:creationId xmlns:a16="http://schemas.microsoft.com/office/drawing/2014/main" id="{CAB11AE8-430D-4F69-9C6C-826374239F7E}"/>
                </a:ext>
              </a:extLst>
            </p:cNvPr>
            <p:cNvSpPr/>
            <p:nvPr/>
          </p:nvSpPr>
          <p:spPr bwMode="auto">
            <a:xfrm>
              <a:off x="6072000" y="6708711"/>
              <a:ext cx="3060000" cy="150941"/>
            </a:xfrm>
            <a:prstGeom prst="rect">
              <a:avLst/>
            </a:prstGeom>
            <a:solidFill>
              <a:srgbClr val="AB713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/>
              </a:endParaRPr>
            </a:p>
          </p:txBody>
        </p:sp>
        <p:sp>
          <p:nvSpPr>
            <p:cNvPr id="8" name="Obdĺžnik 28">
              <a:extLst>
                <a:ext uri="{FF2B5EF4-FFF2-40B4-BE49-F238E27FC236}">
                  <a16:creationId xmlns:a16="http://schemas.microsoft.com/office/drawing/2014/main" id="{72323633-023E-4AF7-A790-AC11807FBD76}"/>
                </a:ext>
              </a:extLst>
            </p:cNvPr>
            <p:cNvSpPr/>
            <p:nvPr/>
          </p:nvSpPr>
          <p:spPr bwMode="auto">
            <a:xfrm>
              <a:off x="9132000" y="6708711"/>
              <a:ext cx="3060000" cy="151200"/>
            </a:xfrm>
            <a:prstGeom prst="rect">
              <a:avLst/>
            </a:prstGeom>
            <a:solidFill>
              <a:srgbClr val="AACE4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/>
              </a:endParaRPr>
            </a:p>
          </p:txBody>
        </p:sp>
        <p:sp>
          <p:nvSpPr>
            <p:cNvPr id="9" name="Obdĺžnik 3">
              <a:extLst>
                <a:ext uri="{FF2B5EF4-FFF2-40B4-BE49-F238E27FC236}">
                  <a16:creationId xmlns:a16="http://schemas.microsoft.com/office/drawing/2014/main" id="{33CF3855-E362-4639-80F4-E6837A7A6374}"/>
                </a:ext>
              </a:extLst>
            </p:cNvPr>
            <p:cNvSpPr/>
            <p:nvPr/>
          </p:nvSpPr>
          <p:spPr bwMode="auto">
            <a:xfrm>
              <a:off x="-729" y="6709181"/>
              <a:ext cx="3060000" cy="149290"/>
            </a:xfrm>
            <a:prstGeom prst="rect">
              <a:avLst/>
            </a:prstGeom>
            <a:solidFill>
              <a:srgbClr val="33597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/>
              </a:endParaRPr>
            </a:p>
          </p:txBody>
        </p:sp>
      </p:grpSp>
      <p:grpSp>
        <p:nvGrpSpPr>
          <p:cNvPr id="433" name="Gruppieren 1289">
            <a:extLst>
              <a:ext uri="{FF2B5EF4-FFF2-40B4-BE49-F238E27FC236}">
                <a16:creationId xmlns:a16="http://schemas.microsoft.com/office/drawing/2014/main" id="{20169A7B-2E7F-4DA5-AE56-51F87582B2D5}"/>
              </a:ext>
            </a:extLst>
          </p:cNvPr>
          <p:cNvGrpSpPr/>
          <p:nvPr/>
        </p:nvGrpSpPr>
        <p:grpSpPr>
          <a:xfrm rot="12477116">
            <a:off x="4040948" y="3939051"/>
            <a:ext cx="1906268" cy="1589462"/>
            <a:chOff x="7331076" y="474727"/>
            <a:chExt cx="1494560" cy="1282116"/>
          </a:xfrm>
          <a:scene3d>
            <a:camera prst="orthographicFront">
              <a:rot lat="0" lon="0" rev="0"/>
            </a:camera>
            <a:lightRig rig="threePt" dir="t"/>
          </a:scene3d>
        </p:grpSpPr>
        <p:pic>
          <p:nvPicPr>
            <p:cNvPr id="434" name="Picture 6">
              <a:extLst>
                <a:ext uri="{FF2B5EF4-FFF2-40B4-BE49-F238E27FC236}">
                  <a16:creationId xmlns:a16="http://schemas.microsoft.com/office/drawing/2014/main" id="{A32616D9-FE84-4C93-84CF-EFBD927D847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31076" y="474727"/>
              <a:ext cx="1494560" cy="1280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35" name="Gruppieren 1434">
              <a:extLst>
                <a:ext uri="{FF2B5EF4-FFF2-40B4-BE49-F238E27FC236}">
                  <a16:creationId xmlns:a16="http://schemas.microsoft.com/office/drawing/2014/main" id="{CBB5F4FD-9EA7-4F6F-A2CC-697F8AFEFCC6}"/>
                </a:ext>
              </a:extLst>
            </p:cNvPr>
            <p:cNvGrpSpPr/>
            <p:nvPr/>
          </p:nvGrpSpPr>
          <p:grpSpPr>
            <a:xfrm>
              <a:off x="7401145" y="481255"/>
              <a:ext cx="1268919" cy="1275588"/>
              <a:chOff x="2019300" y="914401"/>
              <a:chExt cx="4229730" cy="4280480"/>
            </a:xfrm>
          </p:grpSpPr>
          <p:sp>
            <p:nvSpPr>
              <p:cNvPr id="436" name="Träne 1435">
                <a:extLst>
                  <a:ext uri="{FF2B5EF4-FFF2-40B4-BE49-F238E27FC236}">
                    <a16:creationId xmlns:a16="http://schemas.microsoft.com/office/drawing/2014/main" id="{E1DF70EB-96D3-4AA8-A3EA-1C43EDA0979F}"/>
                  </a:ext>
                </a:extLst>
              </p:cNvPr>
              <p:cNvSpPr/>
              <p:nvPr/>
            </p:nvSpPr>
            <p:spPr>
              <a:xfrm rot="14122494">
                <a:off x="2355735" y="1511591"/>
                <a:ext cx="4280480" cy="3086100"/>
              </a:xfrm>
              <a:prstGeom prst="teardrop">
                <a:avLst/>
              </a:prstGeom>
              <a:noFill/>
              <a:ln w="25400" cap="flat" cmpd="sng" algn="ctr">
                <a:solidFill>
                  <a:sysClr val="windowText" lastClr="000000"/>
                </a:solidFill>
                <a:prstDash val="sysDash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437" name="Gruppieren 1436">
                <a:extLst>
                  <a:ext uri="{FF2B5EF4-FFF2-40B4-BE49-F238E27FC236}">
                    <a16:creationId xmlns:a16="http://schemas.microsoft.com/office/drawing/2014/main" id="{8AD4DFB2-AB0A-4EBC-9898-419E95CCEBC4}"/>
                  </a:ext>
                </a:extLst>
              </p:cNvPr>
              <p:cNvGrpSpPr/>
              <p:nvPr/>
            </p:nvGrpSpPr>
            <p:grpSpPr>
              <a:xfrm>
                <a:off x="2658815" y="1089342"/>
                <a:ext cx="3514016" cy="3831411"/>
                <a:chOff x="1752600" y="2063068"/>
                <a:chExt cx="2342677" cy="2554274"/>
              </a:xfrm>
            </p:grpSpPr>
            <p:sp>
              <p:nvSpPr>
                <p:cNvPr id="547" name="Freihandform 1546">
                  <a:extLst>
                    <a:ext uri="{FF2B5EF4-FFF2-40B4-BE49-F238E27FC236}">
                      <a16:creationId xmlns:a16="http://schemas.microsoft.com/office/drawing/2014/main" id="{BEBE4C2C-49A1-4EB6-8D80-801D149BF5AB}"/>
                    </a:ext>
                  </a:extLst>
                </p:cNvPr>
                <p:cNvSpPr/>
                <p:nvPr/>
              </p:nvSpPr>
              <p:spPr>
                <a:xfrm>
                  <a:off x="2682743" y="3617105"/>
                  <a:ext cx="358958" cy="100951"/>
                </a:xfrm>
                <a:custGeom>
                  <a:avLst/>
                  <a:gdLst>
                    <a:gd name="connsiteX0" fmla="*/ 332509 w 332509"/>
                    <a:gd name="connsiteY0" fmla="*/ 85837 h 85837"/>
                    <a:gd name="connsiteX1" fmla="*/ 173811 w 332509"/>
                    <a:gd name="connsiteY1" fmla="*/ 10267 h 85837"/>
                    <a:gd name="connsiteX2" fmla="*/ 0 w 332509"/>
                    <a:gd name="connsiteY2" fmla="*/ 2710 h 85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32509" h="85837">
                      <a:moveTo>
                        <a:pt x="332509" y="85837"/>
                      </a:moveTo>
                      <a:cubicBezTo>
                        <a:pt x="280869" y="54979"/>
                        <a:pt x="229229" y="24121"/>
                        <a:pt x="173811" y="10267"/>
                      </a:cubicBezTo>
                      <a:cubicBezTo>
                        <a:pt x="118393" y="-3588"/>
                        <a:pt x="59196" y="-439"/>
                        <a:pt x="0" y="2710"/>
                      </a:cubicBezTo>
                    </a:path>
                  </a:pathLst>
                </a:custGeom>
                <a:noFill/>
                <a:ln w="12700" cap="flat" cmpd="sng" algn="ctr">
                  <a:solidFill>
                    <a:sysClr val="windowText" lastClr="000000"/>
                  </a:solidFill>
                  <a:prstDash val="sysDash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e-DE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48" name="Freihandform 1547">
                  <a:extLst>
                    <a:ext uri="{FF2B5EF4-FFF2-40B4-BE49-F238E27FC236}">
                      <a16:creationId xmlns:a16="http://schemas.microsoft.com/office/drawing/2014/main" id="{3DA1936B-CA7E-4D6F-9BCD-508F1EB1D35C}"/>
                    </a:ext>
                  </a:extLst>
                </p:cNvPr>
                <p:cNvSpPr/>
                <p:nvPr/>
              </p:nvSpPr>
              <p:spPr>
                <a:xfrm>
                  <a:off x="2758379" y="2909455"/>
                  <a:ext cx="279545" cy="120912"/>
                </a:xfrm>
                <a:custGeom>
                  <a:avLst/>
                  <a:gdLst>
                    <a:gd name="connsiteX0" fmla="*/ 249382 w 249382"/>
                    <a:gd name="connsiteY0" fmla="*/ 0 h 120912"/>
                    <a:gd name="connsiteX1" fmla="*/ 83127 w 249382"/>
                    <a:gd name="connsiteY1" fmla="*/ 45342 h 120912"/>
                    <a:gd name="connsiteX2" fmla="*/ 0 w 249382"/>
                    <a:gd name="connsiteY2" fmla="*/ 120912 h 1209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9382" h="120912">
                      <a:moveTo>
                        <a:pt x="249382" y="0"/>
                      </a:moveTo>
                      <a:cubicBezTo>
                        <a:pt x="187036" y="12595"/>
                        <a:pt x="124691" y="25190"/>
                        <a:pt x="83127" y="45342"/>
                      </a:cubicBezTo>
                      <a:cubicBezTo>
                        <a:pt x="41563" y="65494"/>
                        <a:pt x="20781" y="93203"/>
                        <a:pt x="0" y="120912"/>
                      </a:cubicBezTo>
                    </a:path>
                  </a:pathLst>
                </a:custGeom>
                <a:noFill/>
                <a:ln w="12700" cap="flat" cmpd="sng" algn="ctr">
                  <a:solidFill>
                    <a:sysClr val="windowText" lastClr="000000"/>
                  </a:solidFill>
                  <a:prstDash val="sysDash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e-DE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grpSp>
              <p:nvGrpSpPr>
                <p:cNvPr id="549" name="Gruppieren 1548">
                  <a:extLst>
                    <a:ext uri="{FF2B5EF4-FFF2-40B4-BE49-F238E27FC236}">
                      <a16:creationId xmlns:a16="http://schemas.microsoft.com/office/drawing/2014/main" id="{594B1CDC-F640-409D-88D6-7CBE8B56F6A8}"/>
                    </a:ext>
                  </a:extLst>
                </p:cNvPr>
                <p:cNvGrpSpPr/>
                <p:nvPr/>
              </p:nvGrpSpPr>
              <p:grpSpPr>
                <a:xfrm>
                  <a:off x="1752600" y="2063068"/>
                  <a:ext cx="2342677" cy="2554274"/>
                  <a:chOff x="1745673" y="2063068"/>
                  <a:chExt cx="2342677" cy="2554274"/>
                </a:xfrm>
              </p:grpSpPr>
              <p:sp>
                <p:nvSpPr>
                  <p:cNvPr id="550" name="Freihandform 1549">
                    <a:extLst>
                      <a:ext uri="{FF2B5EF4-FFF2-40B4-BE49-F238E27FC236}">
                        <a16:creationId xmlns:a16="http://schemas.microsoft.com/office/drawing/2014/main" id="{31AC4145-808C-4AB1-8A27-59293E703BAD}"/>
                      </a:ext>
                    </a:extLst>
                  </p:cNvPr>
                  <p:cNvSpPr/>
                  <p:nvPr/>
                </p:nvSpPr>
                <p:spPr>
                  <a:xfrm>
                    <a:off x="1745673" y="2747227"/>
                    <a:ext cx="444993" cy="676105"/>
                  </a:xfrm>
                  <a:custGeom>
                    <a:avLst/>
                    <a:gdLst>
                      <a:gd name="connsiteX0" fmla="*/ 438307 w 438307"/>
                      <a:gd name="connsiteY0" fmla="*/ 0 h 695246"/>
                      <a:gd name="connsiteX1" fmla="*/ 340066 w 438307"/>
                      <a:gd name="connsiteY1" fmla="*/ 264496 h 695246"/>
                      <a:gd name="connsiteX2" fmla="*/ 105798 w 438307"/>
                      <a:gd name="connsiteY2" fmla="*/ 528992 h 695246"/>
                      <a:gd name="connsiteX3" fmla="*/ 0 w 438307"/>
                      <a:gd name="connsiteY3" fmla="*/ 695246 h 6952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8307" h="695246">
                        <a:moveTo>
                          <a:pt x="438307" y="0"/>
                        </a:moveTo>
                        <a:cubicBezTo>
                          <a:pt x="416895" y="88165"/>
                          <a:pt x="395484" y="176331"/>
                          <a:pt x="340066" y="264496"/>
                        </a:cubicBezTo>
                        <a:cubicBezTo>
                          <a:pt x="284648" y="352661"/>
                          <a:pt x="162476" y="457200"/>
                          <a:pt x="105798" y="528992"/>
                        </a:cubicBezTo>
                        <a:cubicBezTo>
                          <a:pt x="49120" y="600784"/>
                          <a:pt x="24560" y="648015"/>
                          <a:pt x="0" y="695246"/>
                        </a:cubicBezTo>
                      </a:path>
                    </a:pathLst>
                  </a:custGeom>
                  <a:noFill/>
                  <a:ln w="12700" cap="flat" cmpd="sng" algn="ctr">
                    <a:solidFill>
                      <a:sysClr val="windowText" lastClr="000000"/>
                    </a:solidFill>
                    <a:prstDash val="sysDash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de-DE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51" name="Freihandform 1550">
                    <a:extLst>
                      <a:ext uri="{FF2B5EF4-FFF2-40B4-BE49-F238E27FC236}">
                        <a16:creationId xmlns:a16="http://schemas.microsoft.com/office/drawing/2014/main" id="{9252B00E-F487-46C4-ADD4-679A0F638340}"/>
                      </a:ext>
                    </a:extLst>
                  </p:cNvPr>
                  <p:cNvSpPr/>
                  <p:nvPr/>
                </p:nvSpPr>
                <p:spPr>
                  <a:xfrm>
                    <a:off x="2091196" y="2742335"/>
                    <a:ext cx="765324" cy="1179761"/>
                  </a:xfrm>
                  <a:custGeom>
                    <a:avLst/>
                    <a:gdLst>
                      <a:gd name="connsiteX0" fmla="*/ 98241 w 763222"/>
                      <a:gd name="connsiteY0" fmla="*/ 0 h 1194010"/>
                      <a:gd name="connsiteX1" fmla="*/ 498764 w 763222"/>
                      <a:gd name="connsiteY1" fmla="*/ 173812 h 1194010"/>
                      <a:gd name="connsiteX2" fmla="*/ 672575 w 763222"/>
                      <a:gd name="connsiteY2" fmla="*/ 294724 h 1194010"/>
                      <a:gd name="connsiteX3" fmla="*/ 748145 w 763222"/>
                      <a:gd name="connsiteY3" fmla="*/ 468535 h 1194010"/>
                      <a:gd name="connsiteX4" fmla="*/ 748145 w 763222"/>
                      <a:gd name="connsiteY4" fmla="*/ 695246 h 1194010"/>
                      <a:gd name="connsiteX5" fmla="*/ 589448 w 763222"/>
                      <a:gd name="connsiteY5" fmla="*/ 884172 h 1194010"/>
                      <a:gd name="connsiteX6" fmla="*/ 256939 w 763222"/>
                      <a:gd name="connsiteY6" fmla="*/ 974856 h 1194010"/>
                      <a:gd name="connsiteX7" fmla="*/ 0 w 763222"/>
                      <a:gd name="connsiteY7" fmla="*/ 1194010 h 11940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63222" h="1194010">
                        <a:moveTo>
                          <a:pt x="98241" y="0"/>
                        </a:moveTo>
                        <a:cubicBezTo>
                          <a:pt x="250641" y="62345"/>
                          <a:pt x="403042" y="124691"/>
                          <a:pt x="498764" y="173812"/>
                        </a:cubicBezTo>
                        <a:cubicBezTo>
                          <a:pt x="594486" y="222933"/>
                          <a:pt x="631012" y="245604"/>
                          <a:pt x="672575" y="294724"/>
                        </a:cubicBezTo>
                        <a:cubicBezTo>
                          <a:pt x="714138" y="343844"/>
                          <a:pt x="735550" y="401781"/>
                          <a:pt x="748145" y="468535"/>
                        </a:cubicBezTo>
                        <a:cubicBezTo>
                          <a:pt x="760740" y="535289"/>
                          <a:pt x="774595" y="625973"/>
                          <a:pt x="748145" y="695246"/>
                        </a:cubicBezTo>
                        <a:cubicBezTo>
                          <a:pt x="721696" y="764519"/>
                          <a:pt x="671316" y="837570"/>
                          <a:pt x="589448" y="884172"/>
                        </a:cubicBezTo>
                        <a:cubicBezTo>
                          <a:pt x="507580" y="930774"/>
                          <a:pt x="355180" y="923216"/>
                          <a:pt x="256939" y="974856"/>
                        </a:cubicBezTo>
                        <a:cubicBezTo>
                          <a:pt x="158698" y="1026496"/>
                          <a:pt x="79349" y="1110253"/>
                          <a:pt x="0" y="1194010"/>
                        </a:cubicBezTo>
                      </a:path>
                    </a:pathLst>
                  </a:custGeom>
                  <a:noFill/>
                  <a:ln w="12700" cap="flat" cmpd="sng" algn="ctr">
                    <a:solidFill>
                      <a:sysClr val="windowText" lastClr="000000"/>
                    </a:solidFill>
                    <a:prstDash val="sysDash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de-DE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52" name="Freihandform 1551">
                    <a:extLst>
                      <a:ext uri="{FF2B5EF4-FFF2-40B4-BE49-F238E27FC236}">
                        <a16:creationId xmlns:a16="http://schemas.microsoft.com/office/drawing/2014/main" id="{2E464027-1B37-4940-A85D-B1FF5AF8C629}"/>
                      </a:ext>
                    </a:extLst>
                  </p:cNvPr>
                  <p:cNvSpPr/>
                  <p:nvPr/>
                </p:nvSpPr>
                <p:spPr>
                  <a:xfrm>
                    <a:off x="2841441" y="3718056"/>
                    <a:ext cx="189557" cy="899286"/>
                  </a:xfrm>
                  <a:custGeom>
                    <a:avLst/>
                    <a:gdLst>
                      <a:gd name="connsiteX0" fmla="*/ 166255 w 166255"/>
                      <a:gd name="connsiteY0" fmla="*/ 0 h 899286"/>
                      <a:gd name="connsiteX1" fmla="*/ 45342 w 166255"/>
                      <a:gd name="connsiteY1" fmla="*/ 256939 h 899286"/>
                      <a:gd name="connsiteX2" fmla="*/ 0 w 166255"/>
                      <a:gd name="connsiteY2" fmla="*/ 551663 h 899286"/>
                      <a:gd name="connsiteX3" fmla="*/ 45342 w 166255"/>
                      <a:gd name="connsiteY3" fmla="*/ 710361 h 899286"/>
                      <a:gd name="connsiteX4" fmla="*/ 75571 w 166255"/>
                      <a:gd name="connsiteY4" fmla="*/ 899286 h 899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6255" h="899286">
                        <a:moveTo>
                          <a:pt x="166255" y="0"/>
                        </a:moveTo>
                        <a:cubicBezTo>
                          <a:pt x="119653" y="82497"/>
                          <a:pt x="73051" y="164995"/>
                          <a:pt x="45342" y="256939"/>
                        </a:cubicBezTo>
                        <a:cubicBezTo>
                          <a:pt x="17633" y="348883"/>
                          <a:pt x="0" y="476093"/>
                          <a:pt x="0" y="551663"/>
                        </a:cubicBezTo>
                        <a:cubicBezTo>
                          <a:pt x="0" y="627233"/>
                          <a:pt x="32747" y="652424"/>
                          <a:pt x="45342" y="710361"/>
                        </a:cubicBezTo>
                        <a:cubicBezTo>
                          <a:pt x="57937" y="768298"/>
                          <a:pt x="66754" y="833792"/>
                          <a:pt x="75571" y="899286"/>
                        </a:cubicBezTo>
                      </a:path>
                    </a:pathLst>
                  </a:custGeom>
                  <a:noFill/>
                  <a:ln w="12700" cap="flat" cmpd="sng" algn="ctr">
                    <a:solidFill>
                      <a:sysClr val="windowText" lastClr="000000"/>
                    </a:solidFill>
                    <a:prstDash val="sysDash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de-DE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53" name="Freihandform 1552">
                    <a:extLst>
                      <a:ext uri="{FF2B5EF4-FFF2-40B4-BE49-F238E27FC236}">
                        <a16:creationId xmlns:a16="http://schemas.microsoft.com/office/drawing/2014/main" id="{1A1EB349-893F-439A-8C71-589853CBD426}"/>
                      </a:ext>
                    </a:extLst>
                  </p:cNvPr>
                  <p:cNvSpPr/>
                  <p:nvPr/>
                </p:nvSpPr>
                <p:spPr>
                  <a:xfrm>
                    <a:off x="3037924" y="3718056"/>
                    <a:ext cx="1050426" cy="355180"/>
                  </a:xfrm>
                  <a:custGeom>
                    <a:avLst/>
                    <a:gdLst>
                      <a:gd name="connsiteX0" fmla="*/ 0 w 1088211"/>
                      <a:gd name="connsiteY0" fmla="*/ 0 h 370294"/>
                      <a:gd name="connsiteX1" fmla="*/ 347623 w 1088211"/>
                      <a:gd name="connsiteY1" fmla="*/ 128470 h 370294"/>
                      <a:gd name="connsiteX2" fmla="*/ 665018 w 1088211"/>
                      <a:gd name="connsiteY2" fmla="*/ 264496 h 370294"/>
                      <a:gd name="connsiteX3" fmla="*/ 1088211 w 1088211"/>
                      <a:gd name="connsiteY3" fmla="*/ 370294 h 3702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88211" h="370294">
                        <a:moveTo>
                          <a:pt x="0" y="0"/>
                        </a:moveTo>
                        <a:cubicBezTo>
                          <a:pt x="118393" y="42193"/>
                          <a:pt x="236787" y="84387"/>
                          <a:pt x="347623" y="128470"/>
                        </a:cubicBezTo>
                        <a:cubicBezTo>
                          <a:pt x="458459" y="172553"/>
                          <a:pt x="541587" y="224192"/>
                          <a:pt x="665018" y="264496"/>
                        </a:cubicBezTo>
                        <a:cubicBezTo>
                          <a:pt x="788449" y="304800"/>
                          <a:pt x="938330" y="337547"/>
                          <a:pt x="1088211" y="370294"/>
                        </a:cubicBezTo>
                      </a:path>
                    </a:pathLst>
                  </a:custGeom>
                  <a:noFill/>
                  <a:ln w="12700" cap="flat" cmpd="sng" algn="ctr">
                    <a:solidFill>
                      <a:sysClr val="windowText" lastClr="000000"/>
                    </a:solidFill>
                    <a:prstDash val="sysDash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de-DE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54" name="Freihandform 1553">
                    <a:extLst>
                      <a:ext uri="{FF2B5EF4-FFF2-40B4-BE49-F238E27FC236}">
                        <a16:creationId xmlns:a16="http://schemas.microsoft.com/office/drawing/2014/main" id="{2B46BE49-45E0-4B85-A0E3-E97096B293E3}"/>
                      </a:ext>
                    </a:extLst>
                  </p:cNvPr>
                  <p:cNvSpPr/>
                  <p:nvPr/>
                </p:nvSpPr>
                <p:spPr>
                  <a:xfrm>
                    <a:off x="3098380" y="3377990"/>
                    <a:ext cx="166255" cy="423193"/>
                  </a:xfrm>
                  <a:custGeom>
                    <a:avLst/>
                    <a:gdLst>
                      <a:gd name="connsiteX0" fmla="*/ 0 w 166255"/>
                      <a:gd name="connsiteY0" fmla="*/ 0 h 423193"/>
                      <a:gd name="connsiteX1" fmla="*/ 68013 w 166255"/>
                      <a:gd name="connsiteY1" fmla="*/ 264496 h 423193"/>
                      <a:gd name="connsiteX2" fmla="*/ 166255 w 166255"/>
                      <a:gd name="connsiteY2" fmla="*/ 423193 h 4231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66255" h="423193">
                        <a:moveTo>
                          <a:pt x="0" y="0"/>
                        </a:moveTo>
                        <a:cubicBezTo>
                          <a:pt x="20152" y="96982"/>
                          <a:pt x="40304" y="193964"/>
                          <a:pt x="68013" y="264496"/>
                        </a:cubicBezTo>
                        <a:cubicBezTo>
                          <a:pt x="95722" y="335028"/>
                          <a:pt x="130988" y="379110"/>
                          <a:pt x="166255" y="423193"/>
                        </a:cubicBezTo>
                      </a:path>
                    </a:pathLst>
                  </a:custGeom>
                  <a:noFill/>
                  <a:ln w="12700" cap="flat" cmpd="sng" algn="ctr">
                    <a:solidFill>
                      <a:sysClr val="windowText" lastClr="000000"/>
                    </a:solidFill>
                    <a:prstDash val="sysDash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de-DE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55" name="Freihandform 1554">
                    <a:extLst>
                      <a:ext uri="{FF2B5EF4-FFF2-40B4-BE49-F238E27FC236}">
                        <a16:creationId xmlns:a16="http://schemas.microsoft.com/office/drawing/2014/main" id="{34BE6C21-B0CB-4545-B1EF-2F2C163ADE53}"/>
                      </a:ext>
                    </a:extLst>
                  </p:cNvPr>
                  <p:cNvSpPr/>
                  <p:nvPr/>
                </p:nvSpPr>
                <p:spPr>
                  <a:xfrm>
                    <a:off x="3115783" y="2956766"/>
                    <a:ext cx="783642" cy="423193"/>
                  </a:xfrm>
                  <a:custGeom>
                    <a:avLst/>
                    <a:gdLst>
                      <a:gd name="connsiteX0" fmla="*/ 0 w 808602"/>
                      <a:gd name="connsiteY0" fmla="*/ 423193 h 423193"/>
                      <a:gd name="connsiteX1" fmla="*/ 309838 w 808602"/>
                      <a:gd name="connsiteY1" fmla="*/ 355180 h 423193"/>
                      <a:gd name="connsiteX2" fmla="*/ 657461 w 808602"/>
                      <a:gd name="connsiteY2" fmla="*/ 98241 h 423193"/>
                      <a:gd name="connsiteX3" fmla="*/ 808602 w 808602"/>
                      <a:gd name="connsiteY3" fmla="*/ 0 h 4231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8602" h="423193">
                        <a:moveTo>
                          <a:pt x="0" y="423193"/>
                        </a:moveTo>
                        <a:cubicBezTo>
                          <a:pt x="100130" y="416266"/>
                          <a:pt x="200261" y="409339"/>
                          <a:pt x="309838" y="355180"/>
                        </a:cubicBezTo>
                        <a:cubicBezTo>
                          <a:pt x="419415" y="301021"/>
                          <a:pt x="574334" y="157438"/>
                          <a:pt x="657461" y="98241"/>
                        </a:cubicBezTo>
                        <a:cubicBezTo>
                          <a:pt x="740588" y="39044"/>
                          <a:pt x="774595" y="19522"/>
                          <a:pt x="808602" y="0"/>
                        </a:cubicBezTo>
                      </a:path>
                    </a:pathLst>
                  </a:custGeom>
                  <a:noFill/>
                  <a:ln w="12700" cap="flat" cmpd="sng" algn="ctr">
                    <a:solidFill>
                      <a:sysClr val="windowText" lastClr="000000"/>
                    </a:solidFill>
                    <a:prstDash val="sysDash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de-DE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56" name="Freihandform 1555">
                    <a:extLst>
                      <a:ext uri="{FF2B5EF4-FFF2-40B4-BE49-F238E27FC236}">
                        <a16:creationId xmlns:a16="http://schemas.microsoft.com/office/drawing/2014/main" id="{092E3C05-D9AD-464E-B03C-C52434BE0D3B}"/>
                      </a:ext>
                    </a:extLst>
                  </p:cNvPr>
                  <p:cNvSpPr/>
                  <p:nvPr/>
                </p:nvSpPr>
                <p:spPr>
                  <a:xfrm>
                    <a:off x="3045481" y="2926537"/>
                    <a:ext cx="604562" cy="258453"/>
                  </a:xfrm>
                  <a:custGeom>
                    <a:avLst/>
                    <a:gdLst>
                      <a:gd name="connsiteX0" fmla="*/ 0 w 604562"/>
                      <a:gd name="connsiteY0" fmla="*/ 0 h 242916"/>
                      <a:gd name="connsiteX1" fmla="*/ 241825 w 604562"/>
                      <a:gd name="connsiteY1" fmla="*/ 166254 h 242916"/>
                      <a:gd name="connsiteX2" fmla="*/ 430750 w 604562"/>
                      <a:gd name="connsiteY2" fmla="*/ 241824 h 242916"/>
                      <a:gd name="connsiteX3" fmla="*/ 604562 w 604562"/>
                      <a:gd name="connsiteY3" fmla="*/ 204039 h 2429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04562" h="242916">
                        <a:moveTo>
                          <a:pt x="0" y="0"/>
                        </a:moveTo>
                        <a:cubicBezTo>
                          <a:pt x="85016" y="62975"/>
                          <a:pt x="170033" y="125950"/>
                          <a:pt x="241825" y="166254"/>
                        </a:cubicBezTo>
                        <a:cubicBezTo>
                          <a:pt x="313617" y="206558"/>
                          <a:pt x="370294" y="235527"/>
                          <a:pt x="430750" y="241824"/>
                        </a:cubicBezTo>
                        <a:cubicBezTo>
                          <a:pt x="491206" y="248122"/>
                          <a:pt x="547884" y="226080"/>
                          <a:pt x="604562" y="204039"/>
                        </a:cubicBezTo>
                      </a:path>
                    </a:pathLst>
                  </a:custGeom>
                  <a:noFill/>
                  <a:ln w="12700" cap="flat" cmpd="sng" algn="ctr">
                    <a:solidFill>
                      <a:sysClr val="windowText" lastClr="000000"/>
                    </a:solidFill>
                    <a:prstDash val="sysDash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de-DE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57" name="Freihandform 1556">
                    <a:extLst>
                      <a:ext uri="{FF2B5EF4-FFF2-40B4-BE49-F238E27FC236}">
                        <a16:creationId xmlns:a16="http://schemas.microsoft.com/office/drawing/2014/main" id="{BFA87206-C53A-4D8B-9B20-D1730CC5D7DE}"/>
                      </a:ext>
                    </a:extLst>
                  </p:cNvPr>
                  <p:cNvSpPr/>
                  <p:nvPr/>
                </p:nvSpPr>
                <p:spPr>
                  <a:xfrm>
                    <a:off x="3037924" y="2524046"/>
                    <a:ext cx="544106" cy="385409"/>
                  </a:xfrm>
                  <a:custGeom>
                    <a:avLst/>
                    <a:gdLst>
                      <a:gd name="connsiteX0" fmla="*/ 0 w 544106"/>
                      <a:gd name="connsiteY0" fmla="*/ 385409 h 385409"/>
                      <a:gd name="connsiteX1" fmla="*/ 136026 w 544106"/>
                      <a:gd name="connsiteY1" fmla="*/ 181369 h 385409"/>
                      <a:gd name="connsiteX2" fmla="*/ 415636 w 544106"/>
                      <a:gd name="connsiteY2" fmla="*/ 60456 h 385409"/>
                      <a:gd name="connsiteX3" fmla="*/ 544106 w 544106"/>
                      <a:gd name="connsiteY3" fmla="*/ 0 h 385409"/>
                      <a:gd name="connsiteX4" fmla="*/ 544106 w 544106"/>
                      <a:gd name="connsiteY4" fmla="*/ 0 h 3854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4106" h="385409">
                        <a:moveTo>
                          <a:pt x="0" y="385409"/>
                        </a:moveTo>
                        <a:cubicBezTo>
                          <a:pt x="33376" y="310468"/>
                          <a:pt x="66753" y="235528"/>
                          <a:pt x="136026" y="181369"/>
                        </a:cubicBezTo>
                        <a:cubicBezTo>
                          <a:pt x="205299" y="127210"/>
                          <a:pt x="347623" y="90684"/>
                          <a:pt x="415636" y="60456"/>
                        </a:cubicBezTo>
                        <a:cubicBezTo>
                          <a:pt x="483649" y="30228"/>
                          <a:pt x="544106" y="0"/>
                          <a:pt x="544106" y="0"/>
                        </a:cubicBezTo>
                        <a:lnTo>
                          <a:pt x="544106" y="0"/>
                        </a:lnTo>
                      </a:path>
                    </a:pathLst>
                  </a:custGeom>
                  <a:noFill/>
                  <a:ln w="12700" cap="flat" cmpd="sng" algn="ctr">
                    <a:solidFill>
                      <a:sysClr val="windowText" lastClr="000000"/>
                    </a:solidFill>
                    <a:prstDash val="sysDash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de-DE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58" name="Freihandform 1557">
                    <a:extLst>
                      <a:ext uri="{FF2B5EF4-FFF2-40B4-BE49-F238E27FC236}">
                        <a16:creationId xmlns:a16="http://schemas.microsoft.com/office/drawing/2014/main" id="{B874B8BF-09D1-4AA7-B3BC-5A16A650A6AB}"/>
                      </a:ext>
                    </a:extLst>
                  </p:cNvPr>
                  <p:cNvSpPr/>
                  <p:nvPr/>
                </p:nvSpPr>
                <p:spPr>
                  <a:xfrm>
                    <a:off x="2581353" y="2584502"/>
                    <a:ext cx="872207" cy="104238"/>
                  </a:xfrm>
                  <a:custGeom>
                    <a:avLst/>
                    <a:gdLst>
                      <a:gd name="connsiteX0" fmla="*/ 0 w 899286"/>
                      <a:gd name="connsiteY0" fmla="*/ 98242 h 98242"/>
                      <a:gd name="connsiteX1" fmla="*/ 347624 w 899286"/>
                      <a:gd name="connsiteY1" fmla="*/ 22672 h 98242"/>
                      <a:gd name="connsiteX2" fmla="*/ 619676 w 899286"/>
                      <a:gd name="connsiteY2" fmla="*/ 0 h 98242"/>
                      <a:gd name="connsiteX3" fmla="*/ 778374 w 899286"/>
                      <a:gd name="connsiteY3" fmla="*/ 22672 h 98242"/>
                      <a:gd name="connsiteX4" fmla="*/ 899286 w 899286"/>
                      <a:gd name="connsiteY4" fmla="*/ 0 h 982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99286" h="98242">
                        <a:moveTo>
                          <a:pt x="0" y="98242"/>
                        </a:moveTo>
                        <a:cubicBezTo>
                          <a:pt x="122172" y="68644"/>
                          <a:pt x="244345" y="39046"/>
                          <a:pt x="347624" y="22672"/>
                        </a:cubicBezTo>
                        <a:cubicBezTo>
                          <a:pt x="450903" y="6298"/>
                          <a:pt x="547884" y="0"/>
                          <a:pt x="619676" y="0"/>
                        </a:cubicBezTo>
                        <a:cubicBezTo>
                          <a:pt x="691468" y="0"/>
                          <a:pt x="731772" y="22672"/>
                          <a:pt x="778374" y="22672"/>
                        </a:cubicBezTo>
                        <a:cubicBezTo>
                          <a:pt x="824976" y="22672"/>
                          <a:pt x="862131" y="11336"/>
                          <a:pt x="899286" y="0"/>
                        </a:cubicBezTo>
                      </a:path>
                    </a:pathLst>
                  </a:custGeom>
                  <a:noFill/>
                  <a:ln w="12700" cap="flat" cmpd="sng" algn="ctr">
                    <a:solidFill>
                      <a:sysClr val="windowText" lastClr="000000"/>
                    </a:solidFill>
                    <a:prstDash val="sysDash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de-DE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59" name="Freihandform 1558">
                    <a:extLst>
                      <a:ext uri="{FF2B5EF4-FFF2-40B4-BE49-F238E27FC236}">
                        <a16:creationId xmlns:a16="http://schemas.microsoft.com/office/drawing/2014/main" id="{3368BA25-58E4-4A54-9FD4-B72C4896B26B}"/>
                      </a:ext>
                    </a:extLst>
                  </p:cNvPr>
                  <p:cNvSpPr/>
                  <p:nvPr/>
                </p:nvSpPr>
                <p:spPr>
                  <a:xfrm>
                    <a:off x="2463517" y="2063068"/>
                    <a:ext cx="98314" cy="612119"/>
                  </a:xfrm>
                  <a:custGeom>
                    <a:avLst/>
                    <a:gdLst>
                      <a:gd name="connsiteX0" fmla="*/ 98314 w 98314"/>
                      <a:gd name="connsiteY0" fmla="*/ 612119 h 612119"/>
                      <a:gd name="connsiteX1" fmla="*/ 30301 w 98314"/>
                      <a:gd name="connsiteY1" fmla="*/ 513877 h 612119"/>
                      <a:gd name="connsiteX2" fmla="*/ 73 w 98314"/>
                      <a:gd name="connsiteY2" fmla="*/ 188925 h 612119"/>
                      <a:gd name="connsiteX3" fmla="*/ 37858 w 98314"/>
                      <a:gd name="connsiteY3" fmla="*/ 0 h 6121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8314" h="612119">
                        <a:moveTo>
                          <a:pt x="98314" y="612119"/>
                        </a:moveTo>
                        <a:cubicBezTo>
                          <a:pt x="72494" y="598264"/>
                          <a:pt x="46674" y="584409"/>
                          <a:pt x="30301" y="513877"/>
                        </a:cubicBezTo>
                        <a:cubicBezTo>
                          <a:pt x="13928" y="443345"/>
                          <a:pt x="-1186" y="274571"/>
                          <a:pt x="73" y="188925"/>
                        </a:cubicBezTo>
                        <a:cubicBezTo>
                          <a:pt x="1332" y="103279"/>
                          <a:pt x="19595" y="51639"/>
                          <a:pt x="37858" y="0"/>
                        </a:cubicBezTo>
                      </a:path>
                    </a:pathLst>
                  </a:custGeom>
                  <a:noFill/>
                  <a:ln w="12700" cap="flat" cmpd="sng" algn="ctr">
                    <a:solidFill>
                      <a:sysClr val="windowText" lastClr="000000"/>
                    </a:solidFill>
                    <a:prstDash val="sysDash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de-DE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60" name="Freihandform 1559">
                    <a:extLst>
                      <a:ext uri="{FF2B5EF4-FFF2-40B4-BE49-F238E27FC236}">
                        <a16:creationId xmlns:a16="http://schemas.microsoft.com/office/drawing/2014/main" id="{20288093-A0C7-4048-A317-6F4711A4BC5A}"/>
                      </a:ext>
                    </a:extLst>
                  </p:cNvPr>
                  <p:cNvSpPr/>
                  <p:nvPr/>
                </p:nvSpPr>
                <p:spPr>
                  <a:xfrm rot="18944685">
                    <a:off x="2846701" y="3362051"/>
                    <a:ext cx="239359" cy="125048"/>
                  </a:xfrm>
                  <a:custGeom>
                    <a:avLst/>
                    <a:gdLst>
                      <a:gd name="connsiteX0" fmla="*/ 226711 w 226711"/>
                      <a:gd name="connsiteY0" fmla="*/ 30228 h 30228"/>
                      <a:gd name="connsiteX1" fmla="*/ 0 w 226711"/>
                      <a:gd name="connsiteY1" fmla="*/ 0 h 302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26711" h="30228">
                        <a:moveTo>
                          <a:pt x="226711" y="30228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2700" cap="flat" cmpd="sng" algn="ctr">
                    <a:solidFill>
                      <a:sysClr val="windowText" lastClr="000000"/>
                    </a:solidFill>
                    <a:prstDash val="sysDash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de-DE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61" name="Freihandform 1560">
                    <a:extLst>
                      <a:ext uri="{FF2B5EF4-FFF2-40B4-BE49-F238E27FC236}">
                        <a16:creationId xmlns:a16="http://schemas.microsoft.com/office/drawing/2014/main" id="{C120ECBC-64E5-46A1-A277-B8FD85DD3CC9}"/>
                      </a:ext>
                    </a:extLst>
                  </p:cNvPr>
                  <p:cNvSpPr/>
                  <p:nvPr/>
                </p:nvSpPr>
                <p:spPr>
                  <a:xfrm>
                    <a:off x="2554274" y="2675187"/>
                    <a:ext cx="46682" cy="204039"/>
                  </a:xfrm>
                  <a:custGeom>
                    <a:avLst/>
                    <a:gdLst>
                      <a:gd name="connsiteX0" fmla="*/ 30228 w 46682"/>
                      <a:gd name="connsiteY0" fmla="*/ 0 h 204039"/>
                      <a:gd name="connsiteX1" fmla="*/ 45343 w 46682"/>
                      <a:gd name="connsiteY1" fmla="*/ 105798 h 204039"/>
                      <a:gd name="connsiteX2" fmla="*/ 0 w 46682"/>
                      <a:gd name="connsiteY2" fmla="*/ 204039 h 2040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6682" h="204039">
                        <a:moveTo>
                          <a:pt x="30228" y="0"/>
                        </a:moveTo>
                        <a:cubicBezTo>
                          <a:pt x="40304" y="35896"/>
                          <a:pt x="50381" y="71792"/>
                          <a:pt x="45343" y="105798"/>
                        </a:cubicBezTo>
                        <a:cubicBezTo>
                          <a:pt x="40305" y="139804"/>
                          <a:pt x="20152" y="171921"/>
                          <a:pt x="0" y="204039"/>
                        </a:cubicBezTo>
                      </a:path>
                    </a:pathLst>
                  </a:custGeom>
                  <a:noFill/>
                  <a:ln w="12700" cap="flat" cmpd="sng" algn="ctr">
                    <a:solidFill>
                      <a:sysClr val="windowText" lastClr="000000"/>
                    </a:solidFill>
                    <a:prstDash val="sysDash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de-DE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62" name="Freihandform 1561">
                    <a:extLst>
                      <a:ext uri="{FF2B5EF4-FFF2-40B4-BE49-F238E27FC236}">
                        <a16:creationId xmlns:a16="http://schemas.microsoft.com/office/drawing/2014/main" id="{E746D86E-5719-4C9C-99B8-358E6BF93409}"/>
                      </a:ext>
                    </a:extLst>
                  </p:cNvPr>
                  <p:cNvSpPr/>
                  <p:nvPr/>
                </p:nvSpPr>
                <p:spPr>
                  <a:xfrm>
                    <a:off x="2372906" y="3226850"/>
                    <a:ext cx="98241" cy="438307"/>
                  </a:xfrm>
                  <a:custGeom>
                    <a:avLst/>
                    <a:gdLst>
                      <a:gd name="connsiteX0" fmla="*/ 0 w 98241"/>
                      <a:gd name="connsiteY0" fmla="*/ 0 h 438307"/>
                      <a:gd name="connsiteX1" fmla="*/ 68013 w 98241"/>
                      <a:gd name="connsiteY1" fmla="*/ 143583 h 438307"/>
                      <a:gd name="connsiteX2" fmla="*/ 98241 w 98241"/>
                      <a:gd name="connsiteY2" fmla="*/ 438307 h 438307"/>
                      <a:gd name="connsiteX3" fmla="*/ 98241 w 98241"/>
                      <a:gd name="connsiteY3" fmla="*/ 438307 h 4383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8241" h="438307">
                        <a:moveTo>
                          <a:pt x="0" y="0"/>
                        </a:moveTo>
                        <a:cubicBezTo>
                          <a:pt x="25820" y="35266"/>
                          <a:pt x="51640" y="70532"/>
                          <a:pt x="68013" y="143583"/>
                        </a:cubicBezTo>
                        <a:cubicBezTo>
                          <a:pt x="84386" y="216634"/>
                          <a:pt x="98241" y="438307"/>
                          <a:pt x="98241" y="438307"/>
                        </a:cubicBezTo>
                        <a:lnTo>
                          <a:pt x="98241" y="438307"/>
                        </a:lnTo>
                      </a:path>
                    </a:pathLst>
                  </a:custGeom>
                  <a:noFill/>
                  <a:ln w="12700" cap="flat" cmpd="sng" algn="ctr">
                    <a:solidFill>
                      <a:sysClr val="windowText" lastClr="000000"/>
                    </a:solidFill>
                    <a:prstDash val="sysDash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de-DE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63" name="Freihandform 1562">
                    <a:extLst>
                      <a:ext uri="{FF2B5EF4-FFF2-40B4-BE49-F238E27FC236}">
                        <a16:creationId xmlns:a16="http://schemas.microsoft.com/office/drawing/2014/main" id="{CB30BBE7-0FEF-4A7C-90CD-57F603435CA0}"/>
                      </a:ext>
                    </a:extLst>
                  </p:cNvPr>
                  <p:cNvSpPr/>
                  <p:nvPr/>
                </p:nvSpPr>
                <p:spPr>
                  <a:xfrm>
                    <a:off x="1909826" y="3150688"/>
                    <a:ext cx="463079" cy="68605"/>
                  </a:xfrm>
                  <a:custGeom>
                    <a:avLst/>
                    <a:gdLst>
                      <a:gd name="connsiteX0" fmla="*/ 476093 w 476093"/>
                      <a:gd name="connsiteY0" fmla="*/ 68605 h 68605"/>
                      <a:gd name="connsiteX1" fmla="*/ 324952 w 476093"/>
                      <a:gd name="connsiteY1" fmla="*/ 23262 h 68605"/>
                      <a:gd name="connsiteX2" fmla="*/ 136027 w 476093"/>
                      <a:gd name="connsiteY2" fmla="*/ 591 h 68605"/>
                      <a:gd name="connsiteX3" fmla="*/ 0 w 476093"/>
                      <a:gd name="connsiteY3" fmla="*/ 45933 h 686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6093" h="68605">
                        <a:moveTo>
                          <a:pt x="476093" y="68605"/>
                        </a:moveTo>
                        <a:cubicBezTo>
                          <a:pt x="428861" y="51601"/>
                          <a:pt x="381630" y="34598"/>
                          <a:pt x="324952" y="23262"/>
                        </a:cubicBezTo>
                        <a:cubicBezTo>
                          <a:pt x="268274" y="11926"/>
                          <a:pt x="190186" y="-3187"/>
                          <a:pt x="136027" y="591"/>
                        </a:cubicBezTo>
                        <a:cubicBezTo>
                          <a:pt x="81868" y="4369"/>
                          <a:pt x="40934" y="25151"/>
                          <a:pt x="0" y="45933"/>
                        </a:cubicBezTo>
                      </a:path>
                    </a:pathLst>
                  </a:custGeom>
                  <a:noFill/>
                  <a:ln w="12700" cap="flat" cmpd="sng" algn="ctr">
                    <a:solidFill>
                      <a:sysClr val="windowText" lastClr="000000"/>
                    </a:solidFill>
                    <a:prstDash val="sysDash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de-DE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64" name="Freihandform 1563">
                    <a:extLst>
                      <a:ext uri="{FF2B5EF4-FFF2-40B4-BE49-F238E27FC236}">
                        <a16:creationId xmlns:a16="http://schemas.microsoft.com/office/drawing/2014/main" id="{DA3EF711-DFB0-4AE9-AE29-31F60AA2B859}"/>
                      </a:ext>
                    </a:extLst>
                  </p:cNvPr>
                  <p:cNvSpPr/>
                  <p:nvPr/>
                </p:nvSpPr>
                <p:spPr>
                  <a:xfrm>
                    <a:off x="2388020" y="3025277"/>
                    <a:ext cx="376528" cy="178902"/>
                  </a:xfrm>
                  <a:custGeom>
                    <a:avLst/>
                    <a:gdLst>
                      <a:gd name="connsiteX0" fmla="*/ 0 w 392965"/>
                      <a:gd name="connsiteY0" fmla="*/ 178902 h 178902"/>
                      <a:gd name="connsiteX1" fmla="*/ 113355 w 392965"/>
                      <a:gd name="connsiteY1" fmla="*/ 57989 h 178902"/>
                      <a:gd name="connsiteX2" fmla="*/ 287167 w 392965"/>
                      <a:gd name="connsiteY2" fmla="*/ 5090 h 178902"/>
                      <a:gd name="connsiteX3" fmla="*/ 392965 w 392965"/>
                      <a:gd name="connsiteY3" fmla="*/ 5090 h 1789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2965" h="178902">
                        <a:moveTo>
                          <a:pt x="0" y="178902"/>
                        </a:moveTo>
                        <a:cubicBezTo>
                          <a:pt x="32747" y="132930"/>
                          <a:pt x="65494" y="86958"/>
                          <a:pt x="113355" y="57989"/>
                        </a:cubicBezTo>
                        <a:cubicBezTo>
                          <a:pt x="161216" y="29020"/>
                          <a:pt x="240565" y="13906"/>
                          <a:pt x="287167" y="5090"/>
                        </a:cubicBezTo>
                        <a:cubicBezTo>
                          <a:pt x="333769" y="-3727"/>
                          <a:pt x="363367" y="681"/>
                          <a:pt x="392965" y="5090"/>
                        </a:cubicBezTo>
                      </a:path>
                    </a:pathLst>
                  </a:custGeom>
                  <a:noFill/>
                  <a:ln w="12700" cap="flat" cmpd="sng" algn="ctr">
                    <a:solidFill>
                      <a:sysClr val="windowText" lastClr="000000"/>
                    </a:solidFill>
                    <a:prstDash val="sysDash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de-DE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65" name="Freihandform 1564">
                    <a:extLst>
                      <a:ext uri="{FF2B5EF4-FFF2-40B4-BE49-F238E27FC236}">
                        <a16:creationId xmlns:a16="http://schemas.microsoft.com/office/drawing/2014/main" id="{2D6FFA5C-2FFE-4874-9F1B-F211D1BDF152}"/>
                      </a:ext>
                    </a:extLst>
                  </p:cNvPr>
                  <p:cNvSpPr/>
                  <p:nvPr/>
                </p:nvSpPr>
                <p:spPr>
                  <a:xfrm>
                    <a:off x="1888050" y="2381374"/>
                    <a:ext cx="315295" cy="369429"/>
                  </a:xfrm>
                  <a:custGeom>
                    <a:avLst/>
                    <a:gdLst>
                      <a:gd name="connsiteX0" fmla="*/ 302281 w 302281"/>
                      <a:gd name="connsiteY0" fmla="*/ 355180 h 355180"/>
                      <a:gd name="connsiteX1" fmla="*/ 219154 w 302281"/>
                      <a:gd name="connsiteY1" fmla="*/ 249382 h 355180"/>
                      <a:gd name="connsiteX2" fmla="*/ 52899 w 302281"/>
                      <a:gd name="connsiteY2" fmla="*/ 113355 h 355180"/>
                      <a:gd name="connsiteX3" fmla="*/ 0 w 302281"/>
                      <a:gd name="connsiteY3" fmla="*/ 0 h 3551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2281" h="355180">
                        <a:moveTo>
                          <a:pt x="302281" y="355180"/>
                        </a:moveTo>
                        <a:cubicBezTo>
                          <a:pt x="281499" y="322433"/>
                          <a:pt x="260718" y="289686"/>
                          <a:pt x="219154" y="249382"/>
                        </a:cubicBezTo>
                        <a:cubicBezTo>
                          <a:pt x="177590" y="209078"/>
                          <a:pt x="89425" y="154919"/>
                          <a:pt x="52899" y="113355"/>
                        </a:cubicBezTo>
                        <a:cubicBezTo>
                          <a:pt x="16373" y="71791"/>
                          <a:pt x="8186" y="35895"/>
                          <a:pt x="0" y="0"/>
                        </a:cubicBezTo>
                      </a:path>
                    </a:pathLst>
                  </a:custGeom>
                  <a:noFill/>
                  <a:ln w="12700" cap="flat" cmpd="sng" algn="ctr">
                    <a:solidFill>
                      <a:sysClr val="windowText" lastClr="000000"/>
                    </a:solidFill>
                    <a:prstDash val="sysDash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de-DE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438" name="Gruppieren 1437">
                <a:extLst>
                  <a:ext uri="{FF2B5EF4-FFF2-40B4-BE49-F238E27FC236}">
                    <a16:creationId xmlns:a16="http://schemas.microsoft.com/office/drawing/2014/main" id="{E006816F-947F-454A-9BA7-996411D1E72F}"/>
                  </a:ext>
                </a:extLst>
              </p:cNvPr>
              <p:cNvGrpSpPr/>
              <p:nvPr/>
            </p:nvGrpSpPr>
            <p:grpSpPr>
              <a:xfrm>
                <a:off x="2019300" y="1546542"/>
                <a:ext cx="3582030" cy="2884442"/>
                <a:chOff x="1299808" y="2354315"/>
                <a:chExt cx="2388020" cy="1922961"/>
              </a:xfrm>
            </p:grpSpPr>
            <p:sp>
              <p:nvSpPr>
                <p:cNvPr id="540" name="Freihandform 1539">
                  <a:extLst>
                    <a:ext uri="{FF2B5EF4-FFF2-40B4-BE49-F238E27FC236}">
                      <a16:creationId xmlns:a16="http://schemas.microsoft.com/office/drawing/2014/main" id="{D7A93B2A-CFE2-433B-BA44-DDF291F0B4D6}"/>
                    </a:ext>
                  </a:extLst>
                </p:cNvPr>
                <p:cNvSpPr/>
                <p:nvPr/>
              </p:nvSpPr>
              <p:spPr>
                <a:xfrm>
                  <a:off x="1299808" y="2673472"/>
                  <a:ext cx="2153752" cy="1603804"/>
                </a:xfrm>
                <a:custGeom>
                  <a:avLst/>
                  <a:gdLst>
                    <a:gd name="connsiteX0" fmla="*/ 2153752 w 2153752"/>
                    <a:gd name="connsiteY0" fmla="*/ 1603804 h 1603804"/>
                    <a:gd name="connsiteX1" fmla="*/ 1723002 w 2153752"/>
                    <a:gd name="connsiteY1" fmla="*/ 1195725 h 1603804"/>
                    <a:gd name="connsiteX2" fmla="*/ 1798572 w 2153752"/>
                    <a:gd name="connsiteY2" fmla="*/ 492921 h 1603804"/>
                    <a:gd name="connsiteX3" fmla="*/ 1534076 w 2153752"/>
                    <a:gd name="connsiteY3" fmla="*/ 24386 h 1603804"/>
                    <a:gd name="connsiteX4" fmla="*/ 853944 w 2153752"/>
                    <a:gd name="connsiteY4" fmla="*/ 62171 h 1603804"/>
                    <a:gd name="connsiteX5" fmla="*/ 0 w 2153752"/>
                    <a:gd name="connsiteY5" fmla="*/ 99956 h 1603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53752" h="1603804">
                      <a:moveTo>
                        <a:pt x="2153752" y="1603804"/>
                      </a:moveTo>
                      <a:cubicBezTo>
                        <a:pt x="1967975" y="1492338"/>
                        <a:pt x="1782199" y="1380872"/>
                        <a:pt x="1723002" y="1195725"/>
                      </a:cubicBezTo>
                      <a:cubicBezTo>
                        <a:pt x="1663805" y="1010578"/>
                        <a:pt x="1830060" y="688144"/>
                        <a:pt x="1798572" y="492921"/>
                      </a:cubicBezTo>
                      <a:cubicBezTo>
                        <a:pt x="1767084" y="297698"/>
                        <a:pt x="1691514" y="96178"/>
                        <a:pt x="1534076" y="24386"/>
                      </a:cubicBezTo>
                      <a:cubicBezTo>
                        <a:pt x="1376638" y="-47406"/>
                        <a:pt x="853944" y="62171"/>
                        <a:pt x="853944" y="62171"/>
                      </a:cubicBezTo>
                      <a:lnTo>
                        <a:pt x="0" y="99956"/>
                      </a:lnTo>
                    </a:path>
                  </a:pathLst>
                </a:custGeom>
                <a:noFill/>
                <a:ln w="25400" cap="flat" cmpd="sng" algn="ctr">
                  <a:solidFill>
                    <a:srgbClr val="4F81BD">
                      <a:shade val="50000"/>
                    </a:srgb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e-DE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41" name="Freihandform 1540">
                  <a:extLst>
                    <a:ext uri="{FF2B5EF4-FFF2-40B4-BE49-F238E27FC236}">
                      <a16:creationId xmlns:a16="http://schemas.microsoft.com/office/drawing/2014/main" id="{9ECAF612-E67F-4F20-A70F-15B1CD6C279B}"/>
                    </a:ext>
                  </a:extLst>
                </p:cNvPr>
                <p:cNvSpPr/>
                <p:nvPr/>
              </p:nvSpPr>
              <p:spPr>
                <a:xfrm>
                  <a:off x="3090823" y="3377990"/>
                  <a:ext cx="597005" cy="191249"/>
                </a:xfrm>
                <a:custGeom>
                  <a:avLst/>
                  <a:gdLst>
                    <a:gd name="connsiteX0" fmla="*/ 597005 w 597005"/>
                    <a:gd name="connsiteY0" fmla="*/ 151141 h 191249"/>
                    <a:gd name="connsiteX1" fmla="*/ 294724 w 597005"/>
                    <a:gd name="connsiteY1" fmla="*/ 181369 h 191249"/>
                    <a:gd name="connsiteX2" fmla="*/ 0 w 597005"/>
                    <a:gd name="connsiteY2" fmla="*/ 0 h 1912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97005" h="191249">
                      <a:moveTo>
                        <a:pt x="597005" y="151141"/>
                      </a:moveTo>
                      <a:cubicBezTo>
                        <a:pt x="495615" y="178850"/>
                        <a:pt x="394225" y="206559"/>
                        <a:pt x="294724" y="181369"/>
                      </a:cubicBezTo>
                      <a:cubicBezTo>
                        <a:pt x="195223" y="156179"/>
                        <a:pt x="97611" y="78089"/>
                        <a:pt x="0" y="0"/>
                      </a:cubicBezTo>
                    </a:path>
                  </a:pathLst>
                </a:custGeom>
                <a:noFill/>
                <a:ln w="25400" cap="flat" cmpd="sng" algn="ctr">
                  <a:solidFill>
                    <a:srgbClr val="4F81BD">
                      <a:shade val="50000"/>
                    </a:srgb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e-DE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42" name="Freihandform 1541">
                  <a:extLst>
                    <a:ext uri="{FF2B5EF4-FFF2-40B4-BE49-F238E27FC236}">
                      <a16:creationId xmlns:a16="http://schemas.microsoft.com/office/drawing/2014/main" id="{978A6497-162C-4C1C-AC92-73DE495E7301}"/>
                    </a:ext>
                  </a:extLst>
                </p:cNvPr>
                <p:cNvSpPr/>
                <p:nvPr/>
              </p:nvSpPr>
              <p:spPr>
                <a:xfrm>
                  <a:off x="2186774" y="2733674"/>
                  <a:ext cx="196483" cy="680132"/>
                </a:xfrm>
                <a:custGeom>
                  <a:avLst/>
                  <a:gdLst>
                    <a:gd name="connsiteX0" fmla="*/ 0 w 196483"/>
                    <a:gd name="connsiteY0" fmla="*/ 680132 h 680132"/>
                    <a:gd name="connsiteX1" fmla="*/ 196483 w 196483"/>
                    <a:gd name="connsiteY1" fmla="*/ 370294 h 680132"/>
                    <a:gd name="connsiteX2" fmla="*/ 0 w 196483"/>
                    <a:gd name="connsiteY2" fmla="*/ 0 h 680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6483" h="680132">
                      <a:moveTo>
                        <a:pt x="0" y="680132"/>
                      </a:moveTo>
                      <a:cubicBezTo>
                        <a:pt x="98241" y="581890"/>
                        <a:pt x="196483" y="483649"/>
                        <a:pt x="196483" y="370294"/>
                      </a:cubicBezTo>
                      <a:cubicBezTo>
                        <a:pt x="196483" y="256939"/>
                        <a:pt x="98241" y="128469"/>
                        <a:pt x="0" y="0"/>
                      </a:cubicBezTo>
                    </a:path>
                  </a:pathLst>
                </a:custGeom>
                <a:noFill/>
                <a:ln w="25400" cap="flat" cmpd="sng" algn="ctr">
                  <a:solidFill>
                    <a:srgbClr val="4F81BD">
                      <a:shade val="50000"/>
                    </a:srgb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e-DE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43" name="Freihandform 1542">
                  <a:extLst>
                    <a:ext uri="{FF2B5EF4-FFF2-40B4-BE49-F238E27FC236}">
                      <a16:creationId xmlns:a16="http://schemas.microsoft.com/office/drawing/2014/main" id="{D67BB6BE-886C-417B-868C-6B846EE7577B}"/>
                    </a:ext>
                  </a:extLst>
                </p:cNvPr>
                <p:cNvSpPr/>
                <p:nvPr/>
              </p:nvSpPr>
              <p:spPr>
                <a:xfrm>
                  <a:off x="2359001" y="3215060"/>
                  <a:ext cx="264496" cy="83127"/>
                </a:xfrm>
                <a:custGeom>
                  <a:avLst/>
                  <a:gdLst>
                    <a:gd name="connsiteX0" fmla="*/ 0 w 264496"/>
                    <a:gd name="connsiteY0" fmla="*/ 0 h 83127"/>
                    <a:gd name="connsiteX1" fmla="*/ 264496 w 264496"/>
                    <a:gd name="connsiteY1" fmla="*/ 83127 h 83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64496" h="83127">
                      <a:moveTo>
                        <a:pt x="0" y="0"/>
                      </a:moveTo>
                      <a:cubicBezTo>
                        <a:pt x="107058" y="13854"/>
                        <a:pt x="214116" y="27709"/>
                        <a:pt x="264496" y="83127"/>
                      </a:cubicBezTo>
                    </a:path>
                  </a:pathLst>
                </a:custGeom>
                <a:noFill/>
                <a:ln w="25400" cap="flat" cmpd="sng" algn="ctr">
                  <a:solidFill>
                    <a:srgbClr val="4F81BD">
                      <a:shade val="50000"/>
                    </a:srgb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e-DE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44" name="Freihandform 1543">
                  <a:extLst>
                    <a:ext uri="{FF2B5EF4-FFF2-40B4-BE49-F238E27FC236}">
                      <a16:creationId xmlns:a16="http://schemas.microsoft.com/office/drawing/2014/main" id="{EB5FE73E-DC20-4C3A-955B-97C86641FB50}"/>
                    </a:ext>
                  </a:extLst>
                </p:cNvPr>
                <p:cNvSpPr/>
                <p:nvPr/>
              </p:nvSpPr>
              <p:spPr>
                <a:xfrm>
                  <a:off x="2561831" y="2354315"/>
                  <a:ext cx="430751" cy="320872"/>
                </a:xfrm>
                <a:custGeom>
                  <a:avLst/>
                  <a:gdLst>
                    <a:gd name="connsiteX0" fmla="*/ 0 w 430751"/>
                    <a:gd name="connsiteY0" fmla="*/ 320872 h 320872"/>
                    <a:gd name="connsiteX1" fmla="*/ 173812 w 430751"/>
                    <a:gd name="connsiteY1" fmla="*/ 147060 h 320872"/>
                    <a:gd name="connsiteX2" fmla="*/ 279610 w 430751"/>
                    <a:gd name="connsiteY2" fmla="*/ 18591 h 320872"/>
                    <a:gd name="connsiteX3" fmla="*/ 430751 w 430751"/>
                    <a:gd name="connsiteY3" fmla="*/ 3477 h 3208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30751" h="320872">
                      <a:moveTo>
                        <a:pt x="0" y="320872"/>
                      </a:moveTo>
                      <a:cubicBezTo>
                        <a:pt x="63605" y="259156"/>
                        <a:pt x="127210" y="197440"/>
                        <a:pt x="173812" y="147060"/>
                      </a:cubicBezTo>
                      <a:cubicBezTo>
                        <a:pt x="220414" y="96680"/>
                        <a:pt x="236787" y="42521"/>
                        <a:pt x="279610" y="18591"/>
                      </a:cubicBezTo>
                      <a:cubicBezTo>
                        <a:pt x="322433" y="-5340"/>
                        <a:pt x="376592" y="-932"/>
                        <a:pt x="430751" y="3477"/>
                      </a:cubicBezTo>
                    </a:path>
                  </a:pathLst>
                </a:custGeom>
                <a:noFill/>
                <a:ln w="25400" cap="flat" cmpd="sng" algn="ctr">
                  <a:solidFill>
                    <a:srgbClr val="4F81BD">
                      <a:shade val="50000"/>
                    </a:srgb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e-DE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45" name="Freihandform 1544">
                  <a:extLst>
                    <a:ext uri="{FF2B5EF4-FFF2-40B4-BE49-F238E27FC236}">
                      <a16:creationId xmlns:a16="http://schemas.microsoft.com/office/drawing/2014/main" id="{D88878CD-7F1F-44EE-974C-166EC29F4888}"/>
                    </a:ext>
                  </a:extLst>
                </p:cNvPr>
                <p:cNvSpPr/>
                <p:nvPr/>
              </p:nvSpPr>
              <p:spPr>
                <a:xfrm>
                  <a:off x="2612477" y="3710499"/>
                  <a:ext cx="402776" cy="333809"/>
                </a:xfrm>
                <a:custGeom>
                  <a:avLst/>
                  <a:gdLst>
                    <a:gd name="connsiteX0" fmla="*/ 402776 w 402776"/>
                    <a:gd name="connsiteY0" fmla="*/ 0 h 333809"/>
                    <a:gd name="connsiteX1" fmla="*/ 130723 w 402776"/>
                    <a:gd name="connsiteY1" fmla="*/ 120913 h 333809"/>
                    <a:gd name="connsiteX2" fmla="*/ 17368 w 402776"/>
                    <a:gd name="connsiteY2" fmla="*/ 302281 h 333809"/>
                    <a:gd name="connsiteX3" fmla="*/ 2254 w 402776"/>
                    <a:gd name="connsiteY3" fmla="*/ 332509 h 3338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2776" h="333809">
                      <a:moveTo>
                        <a:pt x="402776" y="0"/>
                      </a:moveTo>
                      <a:cubicBezTo>
                        <a:pt x="298867" y="35266"/>
                        <a:pt x="194958" y="70533"/>
                        <a:pt x="130723" y="120913"/>
                      </a:cubicBezTo>
                      <a:cubicBezTo>
                        <a:pt x="66488" y="171293"/>
                        <a:pt x="38779" y="267015"/>
                        <a:pt x="17368" y="302281"/>
                      </a:cubicBezTo>
                      <a:cubicBezTo>
                        <a:pt x="-4043" y="337547"/>
                        <a:pt x="-895" y="335028"/>
                        <a:pt x="2254" y="332509"/>
                      </a:cubicBezTo>
                    </a:path>
                  </a:pathLst>
                </a:custGeom>
                <a:noFill/>
                <a:ln w="25400" cap="flat" cmpd="sng" algn="ctr">
                  <a:solidFill>
                    <a:srgbClr val="4F81BD">
                      <a:shade val="50000"/>
                    </a:srgb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e-DE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46" name="Freihandform 1545">
                  <a:extLst>
                    <a:ext uri="{FF2B5EF4-FFF2-40B4-BE49-F238E27FC236}">
                      <a16:creationId xmlns:a16="http://schemas.microsoft.com/office/drawing/2014/main" id="{1F62CE9E-30ED-4067-989F-8DE45B890D45}"/>
                    </a:ext>
                  </a:extLst>
                </p:cNvPr>
                <p:cNvSpPr/>
                <p:nvPr/>
              </p:nvSpPr>
              <p:spPr>
                <a:xfrm>
                  <a:off x="3030367" y="2901898"/>
                  <a:ext cx="264496" cy="24852"/>
                </a:xfrm>
                <a:custGeom>
                  <a:avLst/>
                  <a:gdLst>
                    <a:gd name="connsiteX0" fmla="*/ 0 w 264496"/>
                    <a:gd name="connsiteY0" fmla="*/ 0 h 24852"/>
                    <a:gd name="connsiteX1" fmla="*/ 136026 w 264496"/>
                    <a:gd name="connsiteY1" fmla="*/ 22671 h 24852"/>
                    <a:gd name="connsiteX2" fmla="*/ 264496 w 264496"/>
                    <a:gd name="connsiteY2" fmla="*/ 22671 h 248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64496" h="24852">
                      <a:moveTo>
                        <a:pt x="0" y="0"/>
                      </a:moveTo>
                      <a:cubicBezTo>
                        <a:pt x="45971" y="9446"/>
                        <a:pt x="91943" y="18893"/>
                        <a:pt x="136026" y="22671"/>
                      </a:cubicBezTo>
                      <a:cubicBezTo>
                        <a:pt x="180109" y="26449"/>
                        <a:pt x="222302" y="24560"/>
                        <a:pt x="264496" y="22671"/>
                      </a:cubicBezTo>
                    </a:path>
                  </a:pathLst>
                </a:custGeom>
                <a:noFill/>
                <a:ln w="25400" cap="flat" cmpd="sng" algn="ctr">
                  <a:solidFill>
                    <a:srgbClr val="4F81BD">
                      <a:shade val="50000"/>
                    </a:srgb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e-DE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439" name="Gruppieren 1438">
                <a:extLst>
                  <a:ext uri="{FF2B5EF4-FFF2-40B4-BE49-F238E27FC236}">
                    <a16:creationId xmlns:a16="http://schemas.microsoft.com/office/drawing/2014/main" id="{2608B3F8-01D4-47ED-942D-25A05BABB992}"/>
                  </a:ext>
                </a:extLst>
              </p:cNvPr>
              <p:cNvGrpSpPr/>
              <p:nvPr/>
            </p:nvGrpSpPr>
            <p:grpSpPr>
              <a:xfrm>
                <a:off x="2224914" y="1098867"/>
                <a:ext cx="4024116" cy="3917501"/>
                <a:chOff x="2224914" y="1098867"/>
                <a:chExt cx="4024116" cy="3917501"/>
              </a:xfrm>
            </p:grpSpPr>
            <p:sp>
              <p:nvSpPr>
                <p:cNvPr id="440" name="Freihandform 1439">
                  <a:extLst>
                    <a:ext uri="{FF2B5EF4-FFF2-40B4-BE49-F238E27FC236}">
                      <a16:creationId xmlns:a16="http://schemas.microsoft.com/office/drawing/2014/main" id="{1464A7F9-A1EE-4CE0-B610-A9C2FCE1A369}"/>
                    </a:ext>
                  </a:extLst>
                </p:cNvPr>
                <p:cNvSpPr/>
                <p:nvPr/>
              </p:nvSpPr>
              <p:spPr>
                <a:xfrm>
                  <a:off x="5439405" y="3222942"/>
                  <a:ext cx="4763" cy="114300"/>
                </a:xfrm>
                <a:custGeom>
                  <a:avLst/>
                  <a:gdLst>
                    <a:gd name="connsiteX0" fmla="*/ 0 w 3175"/>
                    <a:gd name="connsiteY0" fmla="*/ 76200 h 76200"/>
                    <a:gd name="connsiteX1" fmla="*/ 3175 w 3175"/>
                    <a:gd name="connsiteY1" fmla="*/ 0 h 76200"/>
                    <a:gd name="connsiteX2" fmla="*/ 3175 w 3175"/>
                    <a:gd name="connsiteY2" fmla="*/ 0 h 76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175" h="76200">
                      <a:moveTo>
                        <a:pt x="0" y="76200"/>
                      </a:moveTo>
                      <a:lnTo>
                        <a:pt x="3175" y="0"/>
                      </a:lnTo>
                      <a:lnTo>
                        <a:pt x="3175" y="0"/>
                      </a:lnTo>
                    </a:path>
                  </a:pathLst>
                </a:custGeom>
                <a:noFill/>
                <a:ln w="6350" cap="flat" cmpd="sng" algn="ctr">
                  <a:solidFill>
                    <a:sysClr val="window" lastClr="FFFFFF">
                      <a:lumMod val="50000"/>
                    </a:sys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e-DE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41" name="Freihandform 1440">
                  <a:extLst>
                    <a:ext uri="{FF2B5EF4-FFF2-40B4-BE49-F238E27FC236}">
                      <a16:creationId xmlns:a16="http://schemas.microsoft.com/office/drawing/2014/main" id="{E3426055-BFB2-4B66-B1F5-AFD4E93C4F7D}"/>
                    </a:ext>
                  </a:extLst>
                </p:cNvPr>
                <p:cNvSpPr/>
                <p:nvPr/>
              </p:nvSpPr>
              <p:spPr>
                <a:xfrm>
                  <a:off x="4696455" y="2413317"/>
                  <a:ext cx="471488" cy="180975"/>
                </a:xfrm>
                <a:custGeom>
                  <a:avLst/>
                  <a:gdLst>
                    <a:gd name="connsiteX0" fmla="*/ 0 w 314325"/>
                    <a:gd name="connsiteY0" fmla="*/ 120650 h 120650"/>
                    <a:gd name="connsiteX1" fmla="*/ 168275 w 314325"/>
                    <a:gd name="connsiteY1" fmla="*/ 95250 h 120650"/>
                    <a:gd name="connsiteX2" fmla="*/ 314325 w 314325"/>
                    <a:gd name="connsiteY2" fmla="*/ 0 h 120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14325" h="120650">
                      <a:moveTo>
                        <a:pt x="0" y="120650"/>
                      </a:moveTo>
                      <a:cubicBezTo>
                        <a:pt x="57944" y="118004"/>
                        <a:pt x="115888" y="115358"/>
                        <a:pt x="168275" y="95250"/>
                      </a:cubicBezTo>
                      <a:cubicBezTo>
                        <a:pt x="220663" y="75142"/>
                        <a:pt x="267494" y="37571"/>
                        <a:pt x="314325" y="0"/>
                      </a:cubicBezTo>
                    </a:path>
                  </a:pathLst>
                </a:custGeom>
                <a:noFill/>
                <a:ln w="6350" cap="flat" cmpd="sng" algn="ctr">
                  <a:solidFill>
                    <a:sysClr val="window" lastClr="FFFFFF">
                      <a:lumMod val="50000"/>
                    </a:sys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e-DE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grpSp>
              <p:nvGrpSpPr>
                <p:cNvPr id="442" name="Gruppieren 1441">
                  <a:extLst>
                    <a:ext uri="{FF2B5EF4-FFF2-40B4-BE49-F238E27FC236}">
                      <a16:creationId xmlns:a16="http://schemas.microsoft.com/office/drawing/2014/main" id="{A2AC1AF1-30B1-4C0C-8265-FAB79FB1C2E7}"/>
                    </a:ext>
                  </a:extLst>
                </p:cNvPr>
                <p:cNvGrpSpPr/>
                <p:nvPr/>
              </p:nvGrpSpPr>
              <p:grpSpPr>
                <a:xfrm>
                  <a:off x="2224914" y="1098867"/>
                  <a:ext cx="4024116" cy="3917501"/>
                  <a:chOff x="4378456" y="2216150"/>
                  <a:chExt cx="2682744" cy="2611667"/>
                </a:xfrm>
              </p:grpSpPr>
              <p:grpSp>
                <p:nvGrpSpPr>
                  <p:cNvPr id="443" name="Gruppieren 1442">
                    <a:extLst>
                      <a:ext uri="{FF2B5EF4-FFF2-40B4-BE49-F238E27FC236}">
                        <a16:creationId xmlns:a16="http://schemas.microsoft.com/office/drawing/2014/main" id="{495F111F-8831-42E5-AF47-E49F3DEFBEE6}"/>
                      </a:ext>
                    </a:extLst>
                  </p:cNvPr>
                  <p:cNvGrpSpPr/>
                  <p:nvPr/>
                </p:nvGrpSpPr>
                <p:grpSpPr>
                  <a:xfrm>
                    <a:off x="4378456" y="2216150"/>
                    <a:ext cx="2682744" cy="2611667"/>
                    <a:chOff x="4378456" y="2216150"/>
                    <a:chExt cx="2682744" cy="2611667"/>
                  </a:xfrm>
                </p:grpSpPr>
                <p:grpSp>
                  <p:nvGrpSpPr>
                    <p:cNvPr id="445" name="Gruppieren 1444">
                      <a:extLst>
                        <a:ext uri="{FF2B5EF4-FFF2-40B4-BE49-F238E27FC236}">
                          <a16:creationId xmlns:a16="http://schemas.microsoft.com/office/drawing/2014/main" id="{ABDF5B5E-D3E3-4B81-A452-34F18A2F895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378456" y="2216150"/>
                      <a:ext cx="2682744" cy="2611667"/>
                      <a:chOff x="4378456" y="2216150"/>
                      <a:chExt cx="2682744" cy="2611667"/>
                    </a:xfrm>
                  </p:grpSpPr>
                  <p:grpSp>
                    <p:nvGrpSpPr>
                      <p:cNvPr id="447" name="Gruppieren 1446">
                        <a:extLst>
                          <a:ext uri="{FF2B5EF4-FFF2-40B4-BE49-F238E27FC236}">
                            <a16:creationId xmlns:a16="http://schemas.microsoft.com/office/drawing/2014/main" id="{AB4A640E-5A8C-4B06-B1A9-1AEE51D6A71B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4378456" y="2216150"/>
                        <a:ext cx="2682744" cy="2611667"/>
                        <a:chOff x="4378456" y="2216150"/>
                        <a:chExt cx="2682744" cy="2611667"/>
                      </a:xfrm>
                    </p:grpSpPr>
                    <p:grpSp>
                      <p:nvGrpSpPr>
                        <p:cNvPr id="449" name="Gruppieren 1448">
                          <a:extLst>
                            <a:ext uri="{FF2B5EF4-FFF2-40B4-BE49-F238E27FC236}">
                              <a16:creationId xmlns:a16="http://schemas.microsoft.com/office/drawing/2014/main" id="{15CC25F9-F29A-4B87-BBBE-957168ADAFB2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4378456" y="2216150"/>
                          <a:ext cx="2682744" cy="2611667"/>
                          <a:chOff x="4378456" y="2216150"/>
                          <a:chExt cx="2682744" cy="2611667"/>
                        </a:xfrm>
                      </p:grpSpPr>
                      <p:grpSp>
                        <p:nvGrpSpPr>
                          <p:cNvPr id="451" name="Gruppieren 1450">
                            <a:extLst>
                              <a:ext uri="{FF2B5EF4-FFF2-40B4-BE49-F238E27FC236}">
                                <a16:creationId xmlns:a16="http://schemas.microsoft.com/office/drawing/2014/main" id="{B776FC13-E93A-49FF-8A89-149B53197D40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4378456" y="2216150"/>
                            <a:ext cx="2682744" cy="2611667"/>
                            <a:chOff x="1443392" y="2066131"/>
                            <a:chExt cx="2682744" cy="2611667"/>
                          </a:xfrm>
                        </p:grpSpPr>
                        <p:sp>
                          <p:nvSpPr>
                            <p:cNvPr id="453" name="Freihandform 1452">
                              <a:extLst>
                                <a:ext uri="{FF2B5EF4-FFF2-40B4-BE49-F238E27FC236}">
                                  <a16:creationId xmlns:a16="http://schemas.microsoft.com/office/drawing/2014/main" id="{6193DD30-DE47-4356-A4C7-D434D481987D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078182" y="2168866"/>
                              <a:ext cx="1005084" cy="68013"/>
                            </a:xfrm>
                            <a:custGeom>
                              <a:avLst/>
                              <a:gdLst>
                                <a:gd name="connsiteX0" fmla="*/ 0 w 1005084"/>
                                <a:gd name="connsiteY0" fmla="*/ 68013 h 68013"/>
                                <a:gd name="connsiteX1" fmla="*/ 302281 w 1005084"/>
                                <a:gd name="connsiteY1" fmla="*/ 7557 h 68013"/>
                                <a:gd name="connsiteX2" fmla="*/ 665018 w 1005084"/>
                                <a:gd name="connsiteY2" fmla="*/ 30228 h 68013"/>
                                <a:gd name="connsiteX3" fmla="*/ 1005084 w 1005084"/>
                                <a:gd name="connsiteY3" fmla="*/ 0 h 68013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1005084" h="68013">
                                  <a:moveTo>
                                    <a:pt x="0" y="68013"/>
                                  </a:moveTo>
                                  <a:cubicBezTo>
                                    <a:pt x="95722" y="40933"/>
                                    <a:pt x="191445" y="13854"/>
                                    <a:pt x="302281" y="7557"/>
                                  </a:cubicBezTo>
                                  <a:cubicBezTo>
                                    <a:pt x="413117" y="1260"/>
                                    <a:pt x="547884" y="31487"/>
                                    <a:pt x="665018" y="30228"/>
                                  </a:cubicBezTo>
                                  <a:cubicBezTo>
                                    <a:pt x="782152" y="28969"/>
                                    <a:pt x="893618" y="14484"/>
                                    <a:pt x="1005084" y="0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454" name="Freihandform 1453">
                              <a:extLst>
                                <a:ext uri="{FF2B5EF4-FFF2-40B4-BE49-F238E27FC236}">
                                  <a16:creationId xmlns:a16="http://schemas.microsoft.com/office/drawing/2014/main" id="{21A8246A-243A-4B1A-A15A-3313B6D0B5A7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904075" y="2278042"/>
                              <a:ext cx="1390493" cy="80661"/>
                            </a:xfrm>
                            <a:custGeom>
                              <a:avLst/>
                              <a:gdLst>
                                <a:gd name="connsiteX0" fmla="*/ 0 w 1390493"/>
                                <a:gd name="connsiteY0" fmla="*/ 80661 h 80661"/>
                                <a:gd name="connsiteX1" fmla="*/ 491207 w 1390493"/>
                                <a:gd name="connsiteY1" fmla="*/ 57990 h 80661"/>
                                <a:gd name="connsiteX2" fmla="*/ 1065541 w 1390493"/>
                                <a:gd name="connsiteY2" fmla="*/ 5090 h 80661"/>
                                <a:gd name="connsiteX3" fmla="*/ 1390493 w 1390493"/>
                                <a:gd name="connsiteY3" fmla="*/ 5090 h 80661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1390493" h="80661">
                                  <a:moveTo>
                                    <a:pt x="0" y="80661"/>
                                  </a:moveTo>
                                  <a:cubicBezTo>
                                    <a:pt x="156808" y="75623"/>
                                    <a:pt x="313617" y="70585"/>
                                    <a:pt x="491207" y="57990"/>
                                  </a:cubicBezTo>
                                  <a:cubicBezTo>
                                    <a:pt x="668797" y="45395"/>
                                    <a:pt x="915660" y="13907"/>
                                    <a:pt x="1065541" y="5090"/>
                                  </a:cubicBezTo>
                                  <a:cubicBezTo>
                                    <a:pt x="1215422" y="-3727"/>
                                    <a:pt x="1302957" y="681"/>
                                    <a:pt x="1390493" y="5090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455" name="Freihandform 1454">
                              <a:extLst>
                                <a:ext uri="{FF2B5EF4-FFF2-40B4-BE49-F238E27FC236}">
                                  <a16:creationId xmlns:a16="http://schemas.microsoft.com/office/drawing/2014/main" id="{84FB36C9-7C6B-43FA-AF60-EB07CB2B8AA0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707888" y="2365349"/>
                              <a:ext cx="1692773" cy="249535"/>
                            </a:xfrm>
                            <a:custGeom>
                              <a:avLst/>
                              <a:gdLst>
                                <a:gd name="connsiteX0" fmla="*/ 0 w 1692773"/>
                                <a:gd name="connsiteY0" fmla="*/ 136026 h 249535"/>
                                <a:gd name="connsiteX1" fmla="*/ 226710 w 1692773"/>
                                <a:gd name="connsiteY1" fmla="*/ 249382 h 249535"/>
                                <a:gd name="connsiteX2" fmla="*/ 423193 w 1692773"/>
                                <a:gd name="connsiteY2" fmla="*/ 158697 h 249535"/>
                                <a:gd name="connsiteX3" fmla="*/ 672575 w 1692773"/>
                                <a:gd name="connsiteY3" fmla="*/ 83127 h 249535"/>
                                <a:gd name="connsiteX4" fmla="*/ 952185 w 1692773"/>
                                <a:gd name="connsiteY4" fmla="*/ 68013 h 249535"/>
                                <a:gd name="connsiteX5" fmla="*/ 1141110 w 1692773"/>
                                <a:gd name="connsiteY5" fmla="*/ 120912 h 249535"/>
                                <a:gd name="connsiteX6" fmla="*/ 1405606 w 1692773"/>
                                <a:gd name="connsiteY6" fmla="*/ 98241 h 249535"/>
                                <a:gd name="connsiteX7" fmla="*/ 1692773 w 1692773"/>
                                <a:gd name="connsiteY7" fmla="*/ 0 h 249535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  <a:cxn ang="0">
                                  <a:pos x="connsiteX6" y="connsiteY6"/>
                                </a:cxn>
                                <a:cxn ang="0">
                                  <a:pos x="connsiteX7" y="connsiteY7"/>
                                </a:cxn>
                              </a:cxnLst>
                              <a:rect l="l" t="t" r="r" b="b"/>
                              <a:pathLst>
                                <a:path w="1692773" h="249535">
                                  <a:moveTo>
                                    <a:pt x="0" y="136026"/>
                                  </a:moveTo>
                                  <a:cubicBezTo>
                                    <a:pt x="78089" y="190815"/>
                                    <a:pt x="156178" y="245604"/>
                                    <a:pt x="226710" y="249382"/>
                                  </a:cubicBezTo>
                                  <a:cubicBezTo>
                                    <a:pt x="297242" y="253160"/>
                                    <a:pt x="348882" y="186406"/>
                                    <a:pt x="423193" y="158697"/>
                                  </a:cubicBezTo>
                                  <a:cubicBezTo>
                                    <a:pt x="497504" y="130988"/>
                                    <a:pt x="584410" y="98241"/>
                                    <a:pt x="672575" y="83127"/>
                                  </a:cubicBezTo>
                                  <a:cubicBezTo>
                                    <a:pt x="760740" y="68013"/>
                                    <a:pt x="874096" y="61716"/>
                                    <a:pt x="952185" y="68013"/>
                                  </a:cubicBezTo>
                                  <a:cubicBezTo>
                                    <a:pt x="1030274" y="74310"/>
                                    <a:pt x="1065540" y="115874"/>
                                    <a:pt x="1141110" y="120912"/>
                                  </a:cubicBezTo>
                                  <a:cubicBezTo>
                                    <a:pt x="1216680" y="125950"/>
                                    <a:pt x="1313662" y="118393"/>
                                    <a:pt x="1405606" y="98241"/>
                                  </a:cubicBezTo>
                                  <a:cubicBezTo>
                                    <a:pt x="1497550" y="78089"/>
                                    <a:pt x="1595161" y="39044"/>
                                    <a:pt x="1692773" y="0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456" name="Freihandform 1455">
                              <a:extLst>
                                <a:ext uri="{FF2B5EF4-FFF2-40B4-BE49-F238E27FC236}">
                                  <a16:creationId xmlns:a16="http://schemas.microsoft.com/office/drawing/2014/main" id="{6F6368FF-6BCD-41C8-8806-AF7B29099B13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556747" y="2592060"/>
                              <a:ext cx="2516489" cy="961993"/>
                            </a:xfrm>
                            <a:custGeom>
                              <a:avLst/>
                              <a:gdLst>
                                <a:gd name="connsiteX0" fmla="*/ 0 w 2516489"/>
                                <a:gd name="connsiteY0" fmla="*/ 0 h 961993"/>
                                <a:gd name="connsiteX1" fmla="*/ 211597 w 2516489"/>
                                <a:gd name="connsiteY1" fmla="*/ 249381 h 961993"/>
                                <a:gd name="connsiteX2" fmla="*/ 158698 w 2516489"/>
                                <a:gd name="connsiteY2" fmla="*/ 468535 h 961993"/>
                                <a:gd name="connsiteX3" fmla="*/ 272053 w 2516489"/>
                                <a:gd name="connsiteY3" fmla="*/ 597004 h 961993"/>
                                <a:gd name="connsiteX4" fmla="*/ 468536 w 2516489"/>
                                <a:gd name="connsiteY4" fmla="*/ 801044 h 961993"/>
                                <a:gd name="connsiteX5" fmla="*/ 627233 w 2516489"/>
                                <a:gd name="connsiteY5" fmla="*/ 921957 h 961993"/>
                                <a:gd name="connsiteX6" fmla="*/ 1171339 w 2516489"/>
                                <a:gd name="connsiteY6" fmla="*/ 891728 h 961993"/>
                                <a:gd name="connsiteX7" fmla="*/ 1685217 w 2516489"/>
                                <a:gd name="connsiteY7" fmla="*/ 959742 h 961993"/>
                                <a:gd name="connsiteX8" fmla="*/ 2055511 w 2516489"/>
                                <a:gd name="connsiteY8" fmla="*/ 793487 h 961993"/>
                                <a:gd name="connsiteX9" fmla="*/ 2516489 w 2516489"/>
                                <a:gd name="connsiteY9" fmla="*/ 785930 h 961993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  <a:cxn ang="0">
                                  <a:pos x="connsiteX6" y="connsiteY6"/>
                                </a:cxn>
                                <a:cxn ang="0">
                                  <a:pos x="connsiteX7" y="connsiteY7"/>
                                </a:cxn>
                                <a:cxn ang="0">
                                  <a:pos x="connsiteX8" y="connsiteY8"/>
                                </a:cxn>
                                <a:cxn ang="0">
                                  <a:pos x="connsiteX9" y="connsiteY9"/>
                                </a:cxn>
                              </a:cxnLst>
                              <a:rect l="l" t="t" r="r" b="b"/>
                              <a:pathLst>
                                <a:path w="2516489" h="961993">
                                  <a:moveTo>
                                    <a:pt x="0" y="0"/>
                                  </a:moveTo>
                                  <a:cubicBezTo>
                                    <a:pt x="92573" y="85646"/>
                                    <a:pt x="185147" y="171292"/>
                                    <a:pt x="211597" y="249381"/>
                                  </a:cubicBezTo>
                                  <a:cubicBezTo>
                                    <a:pt x="238047" y="327470"/>
                                    <a:pt x="148622" y="410598"/>
                                    <a:pt x="158698" y="468535"/>
                                  </a:cubicBezTo>
                                  <a:cubicBezTo>
                                    <a:pt x="168774" y="526472"/>
                                    <a:pt x="220413" y="541586"/>
                                    <a:pt x="272053" y="597004"/>
                                  </a:cubicBezTo>
                                  <a:cubicBezTo>
                                    <a:pt x="323693" y="652422"/>
                                    <a:pt x="409339" y="746885"/>
                                    <a:pt x="468536" y="801044"/>
                                  </a:cubicBezTo>
                                  <a:cubicBezTo>
                                    <a:pt x="527733" y="855203"/>
                                    <a:pt x="510099" y="906843"/>
                                    <a:pt x="627233" y="921957"/>
                                  </a:cubicBezTo>
                                  <a:cubicBezTo>
                                    <a:pt x="744367" y="937071"/>
                                    <a:pt x="995008" y="885431"/>
                                    <a:pt x="1171339" y="891728"/>
                                  </a:cubicBezTo>
                                  <a:cubicBezTo>
                                    <a:pt x="1347670" y="898026"/>
                                    <a:pt x="1537855" y="976115"/>
                                    <a:pt x="1685217" y="959742"/>
                                  </a:cubicBezTo>
                                  <a:cubicBezTo>
                                    <a:pt x="1832579" y="943369"/>
                                    <a:pt x="1916966" y="822456"/>
                                    <a:pt x="2055511" y="793487"/>
                                  </a:cubicBezTo>
                                  <a:cubicBezTo>
                                    <a:pt x="2194056" y="764518"/>
                                    <a:pt x="2355272" y="775224"/>
                                    <a:pt x="2516489" y="785930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457" name="Freihandform 1456">
                              <a:extLst>
                                <a:ext uri="{FF2B5EF4-FFF2-40B4-BE49-F238E27FC236}">
                                  <a16:creationId xmlns:a16="http://schemas.microsoft.com/office/drawing/2014/main" id="{3752484A-B9D2-443F-8697-CCCDEBD9E379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443392" y="2183980"/>
                              <a:ext cx="719168" cy="808602"/>
                            </a:xfrm>
                            <a:custGeom>
                              <a:avLst/>
                              <a:gdLst>
                                <a:gd name="connsiteX0" fmla="*/ 0 w 719168"/>
                                <a:gd name="connsiteY0" fmla="*/ 808602 h 808602"/>
                                <a:gd name="connsiteX1" fmla="*/ 136026 w 719168"/>
                                <a:gd name="connsiteY1" fmla="*/ 672575 h 808602"/>
                                <a:gd name="connsiteX2" fmla="*/ 468535 w 719168"/>
                                <a:gd name="connsiteY2" fmla="*/ 672575 h 808602"/>
                                <a:gd name="connsiteX3" fmla="*/ 506320 w 719168"/>
                                <a:gd name="connsiteY3" fmla="*/ 408080 h 808602"/>
                                <a:gd name="connsiteX4" fmla="*/ 695246 w 719168"/>
                                <a:gd name="connsiteY4" fmla="*/ 98241 h 808602"/>
                                <a:gd name="connsiteX5" fmla="*/ 710360 w 719168"/>
                                <a:gd name="connsiteY5" fmla="*/ 0 h 808602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</a:cxnLst>
                              <a:rect l="l" t="t" r="r" b="b"/>
                              <a:pathLst>
                                <a:path w="719168" h="808602">
                                  <a:moveTo>
                                    <a:pt x="0" y="808602"/>
                                  </a:moveTo>
                                  <a:cubicBezTo>
                                    <a:pt x="28968" y="751924"/>
                                    <a:pt x="57937" y="695246"/>
                                    <a:pt x="136026" y="672575"/>
                                  </a:cubicBezTo>
                                  <a:cubicBezTo>
                                    <a:pt x="214115" y="649904"/>
                                    <a:pt x="406819" y="716657"/>
                                    <a:pt x="468535" y="672575"/>
                                  </a:cubicBezTo>
                                  <a:cubicBezTo>
                                    <a:pt x="530251" y="628493"/>
                                    <a:pt x="468535" y="503802"/>
                                    <a:pt x="506320" y="408080"/>
                                  </a:cubicBezTo>
                                  <a:cubicBezTo>
                                    <a:pt x="544105" y="312358"/>
                                    <a:pt x="661239" y="166254"/>
                                    <a:pt x="695246" y="98241"/>
                                  </a:cubicBezTo>
                                  <a:cubicBezTo>
                                    <a:pt x="729253" y="30228"/>
                                    <a:pt x="719806" y="15114"/>
                                    <a:pt x="710360" y="0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458" name="Freihandform 1457">
                              <a:extLst>
                                <a:ext uri="{FF2B5EF4-FFF2-40B4-BE49-F238E27FC236}">
                                  <a16:creationId xmlns:a16="http://schemas.microsoft.com/office/drawing/2014/main" id="{D9E6F0E5-8747-4EAA-85F6-2CF55EAECF54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934598" y="2108410"/>
                              <a:ext cx="377852" cy="589448"/>
                            </a:xfrm>
                            <a:custGeom>
                              <a:avLst/>
                              <a:gdLst>
                                <a:gd name="connsiteX0" fmla="*/ 0 w 377852"/>
                                <a:gd name="connsiteY0" fmla="*/ 589448 h 589448"/>
                                <a:gd name="connsiteX1" fmla="*/ 355181 w 377852"/>
                                <a:gd name="connsiteY1" fmla="*/ 513878 h 589448"/>
                                <a:gd name="connsiteX2" fmla="*/ 309838 w 377852"/>
                                <a:gd name="connsiteY2" fmla="*/ 317395 h 589448"/>
                                <a:gd name="connsiteX3" fmla="*/ 377852 w 377852"/>
                                <a:gd name="connsiteY3" fmla="*/ 0 h 589448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377852" h="589448">
                                  <a:moveTo>
                                    <a:pt x="0" y="589448"/>
                                  </a:moveTo>
                                  <a:cubicBezTo>
                                    <a:pt x="151770" y="574334"/>
                                    <a:pt x="303541" y="559220"/>
                                    <a:pt x="355181" y="513878"/>
                                  </a:cubicBezTo>
                                  <a:cubicBezTo>
                                    <a:pt x="406821" y="468536"/>
                                    <a:pt x="306060" y="403041"/>
                                    <a:pt x="309838" y="317395"/>
                                  </a:cubicBezTo>
                                  <a:cubicBezTo>
                                    <a:pt x="313616" y="231749"/>
                                    <a:pt x="345734" y="115874"/>
                                    <a:pt x="377852" y="0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459" name="Freihandform 1458">
                              <a:extLst>
                                <a:ext uri="{FF2B5EF4-FFF2-40B4-BE49-F238E27FC236}">
                                  <a16:creationId xmlns:a16="http://schemas.microsoft.com/office/drawing/2014/main" id="{EDA264BA-F22D-4027-B016-C2C84A18518B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767457" y="2085739"/>
                              <a:ext cx="202454" cy="347129"/>
                            </a:xfrm>
                            <a:custGeom>
                              <a:avLst/>
                              <a:gdLst>
                                <a:gd name="connsiteX0" fmla="*/ 66427 w 202454"/>
                                <a:gd name="connsiteY0" fmla="*/ 0 h 347129"/>
                                <a:gd name="connsiteX1" fmla="*/ 21085 w 202454"/>
                                <a:gd name="connsiteY1" fmla="*/ 166254 h 347129"/>
                                <a:gd name="connsiteX2" fmla="*/ 5971 w 202454"/>
                                <a:gd name="connsiteY2" fmla="*/ 309838 h 347129"/>
                                <a:gd name="connsiteX3" fmla="*/ 119326 w 202454"/>
                                <a:gd name="connsiteY3" fmla="*/ 324952 h 347129"/>
                                <a:gd name="connsiteX4" fmla="*/ 202454 w 202454"/>
                                <a:gd name="connsiteY4" fmla="*/ 37785 h 347129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</a:cxnLst>
                              <a:rect l="l" t="t" r="r" b="b"/>
                              <a:pathLst>
                                <a:path w="202454" h="347129">
                                  <a:moveTo>
                                    <a:pt x="66427" y="0"/>
                                  </a:moveTo>
                                  <a:cubicBezTo>
                                    <a:pt x="48794" y="57307"/>
                                    <a:pt x="31161" y="114614"/>
                                    <a:pt x="21085" y="166254"/>
                                  </a:cubicBezTo>
                                  <a:cubicBezTo>
                                    <a:pt x="11009" y="217894"/>
                                    <a:pt x="-10402" y="283388"/>
                                    <a:pt x="5971" y="309838"/>
                                  </a:cubicBezTo>
                                  <a:cubicBezTo>
                                    <a:pt x="22344" y="336288"/>
                                    <a:pt x="86579" y="370294"/>
                                    <a:pt x="119326" y="324952"/>
                                  </a:cubicBezTo>
                                  <a:cubicBezTo>
                                    <a:pt x="152073" y="279610"/>
                                    <a:pt x="177263" y="158697"/>
                                    <a:pt x="202454" y="37785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460" name="Freihandform 1459">
                              <a:extLst>
                                <a:ext uri="{FF2B5EF4-FFF2-40B4-BE49-F238E27FC236}">
                                  <a16:creationId xmlns:a16="http://schemas.microsoft.com/office/drawing/2014/main" id="{9AAD4AF3-F9E0-45AE-B653-12A8FA9CE24F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496291" y="2199094"/>
                              <a:ext cx="1875445" cy="861501"/>
                            </a:xfrm>
                            <a:custGeom>
                              <a:avLst/>
                              <a:gdLst>
                                <a:gd name="connsiteX0" fmla="*/ 1654988 w 1875445"/>
                                <a:gd name="connsiteY0" fmla="*/ 0 h 861501"/>
                                <a:gd name="connsiteX1" fmla="*/ 1700330 w 1875445"/>
                                <a:gd name="connsiteY1" fmla="*/ 173812 h 861501"/>
                                <a:gd name="connsiteX2" fmla="*/ 1798572 w 1875445"/>
                                <a:gd name="connsiteY2" fmla="*/ 181369 h 861501"/>
                                <a:gd name="connsiteX3" fmla="*/ 1851471 w 1875445"/>
                                <a:gd name="connsiteY3" fmla="*/ 687689 h 861501"/>
                                <a:gd name="connsiteX4" fmla="*/ 1390492 w 1875445"/>
                                <a:gd name="connsiteY4" fmla="*/ 657461 h 861501"/>
                                <a:gd name="connsiteX5" fmla="*/ 733031 w 1875445"/>
                                <a:gd name="connsiteY5" fmla="*/ 725475 h 861501"/>
                                <a:gd name="connsiteX6" fmla="*/ 347623 w 1875445"/>
                                <a:gd name="connsiteY6" fmla="*/ 785931 h 861501"/>
                                <a:gd name="connsiteX7" fmla="*/ 0 w 1875445"/>
                                <a:gd name="connsiteY7" fmla="*/ 861501 h 861501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  <a:cxn ang="0">
                                  <a:pos x="connsiteX6" y="connsiteY6"/>
                                </a:cxn>
                                <a:cxn ang="0">
                                  <a:pos x="connsiteX7" y="connsiteY7"/>
                                </a:cxn>
                              </a:cxnLst>
                              <a:rect l="l" t="t" r="r" b="b"/>
                              <a:pathLst>
                                <a:path w="1875445" h="861501">
                                  <a:moveTo>
                                    <a:pt x="1654988" y="0"/>
                                  </a:moveTo>
                                  <a:cubicBezTo>
                                    <a:pt x="1665693" y="71792"/>
                                    <a:pt x="1676399" y="143584"/>
                                    <a:pt x="1700330" y="173812"/>
                                  </a:cubicBezTo>
                                  <a:cubicBezTo>
                                    <a:pt x="1724261" y="204040"/>
                                    <a:pt x="1773382" y="95723"/>
                                    <a:pt x="1798572" y="181369"/>
                                  </a:cubicBezTo>
                                  <a:cubicBezTo>
                                    <a:pt x="1823762" y="267015"/>
                                    <a:pt x="1919484" y="608340"/>
                                    <a:pt x="1851471" y="687689"/>
                                  </a:cubicBezTo>
                                  <a:cubicBezTo>
                                    <a:pt x="1783458" y="767038"/>
                                    <a:pt x="1576899" y="651163"/>
                                    <a:pt x="1390492" y="657461"/>
                                  </a:cubicBezTo>
                                  <a:cubicBezTo>
                                    <a:pt x="1204085" y="663759"/>
                                    <a:pt x="906842" y="704063"/>
                                    <a:pt x="733031" y="725475"/>
                                  </a:cubicBezTo>
                                  <a:cubicBezTo>
                                    <a:pt x="559220" y="746887"/>
                                    <a:pt x="469795" y="763260"/>
                                    <a:pt x="347623" y="785931"/>
                                  </a:cubicBezTo>
                                  <a:cubicBezTo>
                                    <a:pt x="225451" y="808602"/>
                                    <a:pt x="112725" y="835051"/>
                                    <a:pt x="0" y="861501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461" name="Freihandform 1460">
                              <a:extLst>
                                <a:ext uri="{FF2B5EF4-FFF2-40B4-BE49-F238E27FC236}">
                                  <a16:creationId xmlns:a16="http://schemas.microsoft.com/office/drawing/2014/main" id="{8F6AA671-04B0-4303-BEC5-238DE4E182F9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594532" y="2969789"/>
                              <a:ext cx="2508932" cy="573629"/>
                            </a:xfrm>
                            <a:custGeom>
                              <a:avLst/>
                              <a:gdLst>
                                <a:gd name="connsiteX0" fmla="*/ 0 w 2508932"/>
                                <a:gd name="connsiteY0" fmla="*/ 264618 h 573629"/>
                                <a:gd name="connsiteX1" fmla="*/ 483650 w 2508932"/>
                                <a:gd name="connsiteY1" fmla="*/ 158819 h 573629"/>
                                <a:gd name="connsiteX2" fmla="*/ 1133554 w 2508932"/>
                                <a:gd name="connsiteY2" fmla="*/ 332631 h 573629"/>
                                <a:gd name="connsiteX3" fmla="*/ 1352708 w 2508932"/>
                                <a:gd name="connsiteY3" fmla="*/ 204161 h 573629"/>
                                <a:gd name="connsiteX4" fmla="*/ 1760787 w 2508932"/>
                                <a:gd name="connsiteY4" fmla="*/ 219275 h 573629"/>
                                <a:gd name="connsiteX5" fmla="*/ 1874142 w 2508932"/>
                                <a:gd name="connsiteY5" fmla="*/ 7679 h 573629"/>
                                <a:gd name="connsiteX6" fmla="*/ 1987498 w 2508932"/>
                                <a:gd name="connsiteY6" fmla="*/ 60578 h 573629"/>
                                <a:gd name="connsiteX7" fmla="*/ 2025283 w 2508932"/>
                                <a:gd name="connsiteY7" fmla="*/ 196604 h 573629"/>
                                <a:gd name="connsiteX8" fmla="*/ 2100853 w 2508932"/>
                                <a:gd name="connsiteY8" fmla="*/ 423315 h 573629"/>
                                <a:gd name="connsiteX9" fmla="*/ 2236880 w 2508932"/>
                                <a:gd name="connsiteY9" fmla="*/ 566899 h 573629"/>
                                <a:gd name="connsiteX10" fmla="*/ 2508932 w 2508932"/>
                                <a:gd name="connsiteY10" fmla="*/ 551785 h 573629"/>
                                <a:gd name="connsiteX11" fmla="*/ 2508932 w 2508932"/>
                                <a:gd name="connsiteY11" fmla="*/ 551785 h 573629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  <a:cxn ang="0">
                                  <a:pos x="connsiteX6" y="connsiteY6"/>
                                </a:cxn>
                                <a:cxn ang="0">
                                  <a:pos x="connsiteX7" y="connsiteY7"/>
                                </a:cxn>
                                <a:cxn ang="0">
                                  <a:pos x="connsiteX8" y="connsiteY8"/>
                                </a:cxn>
                                <a:cxn ang="0">
                                  <a:pos x="connsiteX9" y="connsiteY9"/>
                                </a:cxn>
                                <a:cxn ang="0">
                                  <a:pos x="connsiteX10" y="connsiteY10"/>
                                </a:cxn>
                                <a:cxn ang="0">
                                  <a:pos x="connsiteX11" y="connsiteY11"/>
                                </a:cxn>
                              </a:cxnLst>
                              <a:rect l="l" t="t" r="r" b="b"/>
                              <a:pathLst>
                                <a:path w="2508932" h="573629">
                                  <a:moveTo>
                                    <a:pt x="0" y="264618"/>
                                  </a:moveTo>
                                  <a:cubicBezTo>
                                    <a:pt x="147362" y="206050"/>
                                    <a:pt x="294724" y="147483"/>
                                    <a:pt x="483650" y="158819"/>
                                  </a:cubicBezTo>
                                  <a:cubicBezTo>
                                    <a:pt x="672576" y="170154"/>
                                    <a:pt x="988711" y="325074"/>
                                    <a:pt x="1133554" y="332631"/>
                                  </a:cubicBezTo>
                                  <a:cubicBezTo>
                                    <a:pt x="1278397" y="340188"/>
                                    <a:pt x="1248169" y="223054"/>
                                    <a:pt x="1352708" y="204161"/>
                                  </a:cubicBezTo>
                                  <a:cubicBezTo>
                                    <a:pt x="1457247" y="185268"/>
                                    <a:pt x="1673881" y="252022"/>
                                    <a:pt x="1760787" y="219275"/>
                                  </a:cubicBezTo>
                                  <a:cubicBezTo>
                                    <a:pt x="1847693" y="186528"/>
                                    <a:pt x="1836357" y="34128"/>
                                    <a:pt x="1874142" y="7679"/>
                                  </a:cubicBezTo>
                                  <a:cubicBezTo>
                                    <a:pt x="1911927" y="-18771"/>
                                    <a:pt x="1962308" y="29091"/>
                                    <a:pt x="1987498" y="60578"/>
                                  </a:cubicBezTo>
                                  <a:cubicBezTo>
                                    <a:pt x="2012688" y="92065"/>
                                    <a:pt x="2006391" y="136148"/>
                                    <a:pt x="2025283" y="196604"/>
                                  </a:cubicBezTo>
                                  <a:cubicBezTo>
                                    <a:pt x="2044175" y="257060"/>
                                    <a:pt x="2065587" y="361599"/>
                                    <a:pt x="2100853" y="423315"/>
                                  </a:cubicBezTo>
                                  <a:cubicBezTo>
                                    <a:pt x="2136119" y="485031"/>
                                    <a:pt x="2168867" y="545487"/>
                                    <a:pt x="2236880" y="566899"/>
                                  </a:cubicBezTo>
                                  <a:cubicBezTo>
                                    <a:pt x="2304893" y="588311"/>
                                    <a:pt x="2508932" y="551785"/>
                                    <a:pt x="2508932" y="551785"/>
                                  </a:cubicBezTo>
                                  <a:lnTo>
                                    <a:pt x="2508932" y="551785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462" name="Freihandform 1461">
                              <a:extLst>
                                <a:ext uri="{FF2B5EF4-FFF2-40B4-BE49-F238E27FC236}">
                                  <a16:creationId xmlns:a16="http://schemas.microsoft.com/office/drawing/2014/main" id="{E43A07A2-0635-4085-AE60-61FFA9120C69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583237" y="2754312"/>
                              <a:ext cx="173811" cy="282405"/>
                            </a:xfrm>
                            <a:custGeom>
                              <a:avLst/>
                              <a:gdLst>
                                <a:gd name="connsiteX0" fmla="*/ 0 w 173811"/>
                                <a:gd name="connsiteY0" fmla="*/ 272053 h 272053"/>
                                <a:gd name="connsiteX1" fmla="*/ 83127 w 173811"/>
                                <a:gd name="connsiteY1" fmla="*/ 120912 h 272053"/>
                                <a:gd name="connsiteX2" fmla="*/ 173811 w 173811"/>
                                <a:gd name="connsiteY2" fmla="*/ 0 h 272053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</a:cxnLst>
                              <a:rect l="l" t="t" r="r" b="b"/>
                              <a:pathLst>
                                <a:path w="173811" h="272053">
                                  <a:moveTo>
                                    <a:pt x="0" y="272053"/>
                                  </a:moveTo>
                                  <a:cubicBezTo>
                                    <a:pt x="27079" y="219153"/>
                                    <a:pt x="54159" y="166254"/>
                                    <a:pt x="83127" y="120912"/>
                                  </a:cubicBezTo>
                                  <a:cubicBezTo>
                                    <a:pt x="112096" y="75570"/>
                                    <a:pt x="142953" y="37785"/>
                                    <a:pt x="173811" y="0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463" name="Freihandform 1462">
                              <a:extLst>
                                <a:ext uri="{FF2B5EF4-FFF2-40B4-BE49-F238E27FC236}">
                                  <a16:creationId xmlns:a16="http://schemas.microsoft.com/office/drawing/2014/main" id="{7E524569-F370-4AE0-BBA4-0D393B6CAD54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370847" y="2796099"/>
                              <a:ext cx="279610" cy="113356"/>
                            </a:xfrm>
                            <a:custGeom>
                              <a:avLst/>
                              <a:gdLst>
                                <a:gd name="connsiteX0" fmla="*/ 0 w 279610"/>
                                <a:gd name="connsiteY0" fmla="*/ 0 h 113356"/>
                                <a:gd name="connsiteX1" fmla="*/ 158698 w 279610"/>
                                <a:gd name="connsiteY1" fmla="*/ 22671 h 113356"/>
                                <a:gd name="connsiteX2" fmla="*/ 279610 w 279610"/>
                                <a:gd name="connsiteY2" fmla="*/ 113356 h 113356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</a:cxnLst>
                              <a:rect l="l" t="t" r="r" b="b"/>
                              <a:pathLst>
                                <a:path w="279610" h="113356">
                                  <a:moveTo>
                                    <a:pt x="0" y="0"/>
                                  </a:moveTo>
                                  <a:cubicBezTo>
                                    <a:pt x="56048" y="1889"/>
                                    <a:pt x="112096" y="3778"/>
                                    <a:pt x="158698" y="22671"/>
                                  </a:cubicBezTo>
                                  <a:cubicBezTo>
                                    <a:pt x="205300" y="41564"/>
                                    <a:pt x="242455" y="77460"/>
                                    <a:pt x="279610" y="113356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464" name="Freihandform 1463">
                              <a:extLst>
                                <a:ext uri="{FF2B5EF4-FFF2-40B4-BE49-F238E27FC236}">
                                  <a16:creationId xmlns:a16="http://schemas.microsoft.com/office/drawing/2014/main" id="{E469F6DF-3D66-4A8A-8560-C57E930050AB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529131" y="2456033"/>
                              <a:ext cx="61329" cy="377851"/>
                            </a:xfrm>
                            <a:custGeom>
                              <a:avLst/>
                              <a:gdLst>
                                <a:gd name="connsiteX0" fmla="*/ 0 w 61329"/>
                                <a:gd name="connsiteY0" fmla="*/ 0 h 377851"/>
                                <a:gd name="connsiteX1" fmla="*/ 60456 w 61329"/>
                                <a:gd name="connsiteY1" fmla="*/ 264496 h 377851"/>
                                <a:gd name="connsiteX2" fmla="*/ 30228 w 61329"/>
                                <a:gd name="connsiteY2" fmla="*/ 377851 h 377851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</a:cxnLst>
                              <a:rect l="l" t="t" r="r" b="b"/>
                              <a:pathLst>
                                <a:path w="61329" h="377851">
                                  <a:moveTo>
                                    <a:pt x="0" y="0"/>
                                  </a:moveTo>
                                  <a:cubicBezTo>
                                    <a:pt x="27709" y="100760"/>
                                    <a:pt x="55418" y="201521"/>
                                    <a:pt x="60456" y="264496"/>
                                  </a:cubicBezTo>
                                  <a:cubicBezTo>
                                    <a:pt x="65494" y="327471"/>
                                    <a:pt x="47861" y="352661"/>
                                    <a:pt x="30228" y="377851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465" name="Freihandform 1464">
                              <a:extLst>
                                <a:ext uri="{FF2B5EF4-FFF2-40B4-BE49-F238E27FC236}">
                                  <a16:creationId xmlns:a16="http://schemas.microsoft.com/office/drawing/2014/main" id="{1D840123-72CB-4006-9ED1-6C71D737FFEB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286930" y="3692921"/>
                              <a:ext cx="1446651" cy="790026"/>
                            </a:xfrm>
                            <a:custGeom>
                              <a:avLst/>
                              <a:gdLst>
                                <a:gd name="connsiteX0" fmla="*/ 10406 w 1446651"/>
                                <a:gd name="connsiteY0" fmla="*/ 493671 h 790026"/>
                                <a:gd name="connsiteX1" fmla="*/ 17963 w 1446651"/>
                                <a:gd name="connsiteY1" fmla="*/ 312302 h 790026"/>
                                <a:gd name="connsiteX2" fmla="*/ 176660 w 1446651"/>
                                <a:gd name="connsiteY2" fmla="*/ 123377 h 790026"/>
                                <a:gd name="connsiteX3" fmla="*/ 388257 w 1446651"/>
                                <a:gd name="connsiteY3" fmla="*/ 100705 h 790026"/>
                                <a:gd name="connsiteX4" fmla="*/ 554511 w 1446651"/>
                                <a:gd name="connsiteY4" fmla="*/ 10021 h 790026"/>
                                <a:gd name="connsiteX5" fmla="*/ 735880 w 1446651"/>
                                <a:gd name="connsiteY5" fmla="*/ 17578 h 790026"/>
                                <a:gd name="connsiteX6" fmla="*/ 811450 w 1446651"/>
                                <a:gd name="connsiteY6" fmla="*/ 146048 h 790026"/>
                                <a:gd name="connsiteX7" fmla="*/ 1030604 w 1446651"/>
                                <a:gd name="connsiteY7" fmla="*/ 327416 h 790026"/>
                                <a:gd name="connsiteX8" fmla="*/ 1340442 w 1446651"/>
                                <a:gd name="connsiteY8" fmla="*/ 478557 h 790026"/>
                                <a:gd name="connsiteX9" fmla="*/ 1446240 w 1446651"/>
                                <a:gd name="connsiteY9" fmla="*/ 614583 h 790026"/>
                                <a:gd name="connsiteX10" fmla="*/ 1310214 w 1446651"/>
                                <a:gd name="connsiteY10" fmla="*/ 788395 h 790026"/>
                                <a:gd name="connsiteX11" fmla="*/ 955034 w 1446651"/>
                                <a:gd name="connsiteY11" fmla="*/ 690153 h 790026"/>
                                <a:gd name="connsiteX12" fmla="*/ 803893 w 1446651"/>
                                <a:gd name="connsiteY12" fmla="*/ 501228 h 790026"/>
                                <a:gd name="connsiteX13" fmla="*/ 698095 w 1446651"/>
                                <a:gd name="connsiteY13" fmla="*/ 259403 h 790026"/>
                                <a:gd name="connsiteX14" fmla="*/ 614968 w 1446651"/>
                                <a:gd name="connsiteY14" fmla="*/ 191390 h 790026"/>
                                <a:gd name="connsiteX15" fmla="*/ 380700 w 1446651"/>
                                <a:gd name="connsiteY15" fmla="*/ 350087 h 790026"/>
                                <a:gd name="connsiteX16" fmla="*/ 237116 w 1446651"/>
                                <a:gd name="connsiteY16" fmla="*/ 425658 h 790026"/>
                                <a:gd name="connsiteX17" fmla="*/ 63305 w 1446651"/>
                                <a:gd name="connsiteY17" fmla="*/ 561684 h 790026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  <a:cxn ang="0">
                                  <a:pos x="connsiteX6" y="connsiteY6"/>
                                </a:cxn>
                                <a:cxn ang="0">
                                  <a:pos x="connsiteX7" y="connsiteY7"/>
                                </a:cxn>
                                <a:cxn ang="0">
                                  <a:pos x="connsiteX8" y="connsiteY8"/>
                                </a:cxn>
                                <a:cxn ang="0">
                                  <a:pos x="connsiteX9" y="connsiteY9"/>
                                </a:cxn>
                                <a:cxn ang="0">
                                  <a:pos x="connsiteX10" y="connsiteY10"/>
                                </a:cxn>
                                <a:cxn ang="0">
                                  <a:pos x="connsiteX11" y="connsiteY11"/>
                                </a:cxn>
                                <a:cxn ang="0">
                                  <a:pos x="connsiteX12" y="connsiteY12"/>
                                </a:cxn>
                                <a:cxn ang="0">
                                  <a:pos x="connsiteX13" y="connsiteY13"/>
                                </a:cxn>
                                <a:cxn ang="0">
                                  <a:pos x="connsiteX14" y="connsiteY14"/>
                                </a:cxn>
                                <a:cxn ang="0">
                                  <a:pos x="connsiteX15" y="connsiteY15"/>
                                </a:cxn>
                                <a:cxn ang="0">
                                  <a:pos x="connsiteX16" y="connsiteY16"/>
                                </a:cxn>
                                <a:cxn ang="0">
                                  <a:pos x="connsiteX17" y="connsiteY17"/>
                                </a:cxn>
                              </a:cxnLst>
                              <a:rect l="l" t="t" r="r" b="b"/>
                              <a:pathLst>
                                <a:path w="1446651" h="790026">
                                  <a:moveTo>
                                    <a:pt x="10406" y="493671"/>
                                  </a:moveTo>
                                  <a:cubicBezTo>
                                    <a:pt x="330" y="433844"/>
                                    <a:pt x="-9746" y="374018"/>
                                    <a:pt x="17963" y="312302"/>
                                  </a:cubicBezTo>
                                  <a:cubicBezTo>
                                    <a:pt x="45672" y="250586"/>
                                    <a:pt x="114944" y="158643"/>
                                    <a:pt x="176660" y="123377"/>
                                  </a:cubicBezTo>
                                  <a:cubicBezTo>
                                    <a:pt x="238376" y="88111"/>
                                    <a:pt x="325282" y="119598"/>
                                    <a:pt x="388257" y="100705"/>
                                  </a:cubicBezTo>
                                  <a:cubicBezTo>
                                    <a:pt x="451232" y="81812"/>
                                    <a:pt x="496574" y="23875"/>
                                    <a:pt x="554511" y="10021"/>
                                  </a:cubicBezTo>
                                  <a:cubicBezTo>
                                    <a:pt x="612448" y="-3833"/>
                                    <a:pt x="693057" y="-5093"/>
                                    <a:pt x="735880" y="17578"/>
                                  </a:cubicBezTo>
                                  <a:cubicBezTo>
                                    <a:pt x="778703" y="40249"/>
                                    <a:pt x="762329" y="94408"/>
                                    <a:pt x="811450" y="146048"/>
                                  </a:cubicBezTo>
                                  <a:cubicBezTo>
                                    <a:pt x="860571" y="197688"/>
                                    <a:pt x="942439" y="271998"/>
                                    <a:pt x="1030604" y="327416"/>
                                  </a:cubicBezTo>
                                  <a:cubicBezTo>
                                    <a:pt x="1118769" y="382834"/>
                                    <a:pt x="1271169" y="430696"/>
                                    <a:pt x="1340442" y="478557"/>
                                  </a:cubicBezTo>
                                  <a:cubicBezTo>
                                    <a:pt x="1409715" y="526418"/>
                                    <a:pt x="1451278" y="562943"/>
                                    <a:pt x="1446240" y="614583"/>
                                  </a:cubicBezTo>
                                  <a:cubicBezTo>
                                    <a:pt x="1441202" y="666223"/>
                                    <a:pt x="1392082" y="775800"/>
                                    <a:pt x="1310214" y="788395"/>
                                  </a:cubicBezTo>
                                  <a:cubicBezTo>
                                    <a:pt x="1228346" y="800990"/>
                                    <a:pt x="1039421" y="738014"/>
                                    <a:pt x="955034" y="690153"/>
                                  </a:cubicBezTo>
                                  <a:cubicBezTo>
                                    <a:pt x="870647" y="642292"/>
                                    <a:pt x="846716" y="573020"/>
                                    <a:pt x="803893" y="501228"/>
                                  </a:cubicBezTo>
                                  <a:cubicBezTo>
                                    <a:pt x="761070" y="429436"/>
                                    <a:pt x="729583" y="311043"/>
                                    <a:pt x="698095" y="259403"/>
                                  </a:cubicBezTo>
                                  <a:cubicBezTo>
                                    <a:pt x="666608" y="207763"/>
                                    <a:pt x="667867" y="176276"/>
                                    <a:pt x="614968" y="191390"/>
                                  </a:cubicBezTo>
                                  <a:cubicBezTo>
                                    <a:pt x="562069" y="206504"/>
                                    <a:pt x="443675" y="311042"/>
                                    <a:pt x="380700" y="350087"/>
                                  </a:cubicBezTo>
                                  <a:cubicBezTo>
                                    <a:pt x="317725" y="389132"/>
                                    <a:pt x="290015" y="390392"/>
                                    <a:pt x="237116" y="425658"/>
                                  </a:cubicBezTo>
                                  <a:cubicBezTo>
                                    <a:pt x="184217" y="460924"/>
                                    <a:pt x="123761" y="511304"/>
                                    <a:pt x="63305" y="561684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466" name="Freihandform 1465">
                              <a:extLst>
                                <a:ext uri="{FF2B5EF4-FFF2-40B4-BE49-F238E27FC236}">
                                  <a16:creationId xmlns:a16="http://schemas.microsoft.com/office/drawing/2014/main" id="{C84C18E0-2162-4279-B171-A4BE3E920025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105937" y="3362876"/>
                              <a:ext cx="642347" cy="119172"/>
                            </a:xfrm>
                            <a:custGeom>
                              <a:avLst/>
                              <a:gdLst>
                                <a:gd name="connsiteX0" fmla="*/ 0 w 642347"/>
                                <a:gd name="connsiteY0" fmla="*/ 0 h 119172"/>
                                <a:gd name="connsiteX1" fmla="*/ 196483 w 642347"/>
                                <a:gd name="connsiteY1" fmla="*/ 52899 h 119172"/>
                                <a:gd name="connsiteX2" fmla="*/ 468536 w 642347"/>
                                <a:gd name="connsiteY2" fmla="*/ 113355 h 119172"/>
                                <a:gd name="connsiteX3" fmla="*/ 642347 w 642347"/>
                                <a:gd name="connsiteY3" fmla="*/ 113355 h 119172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642347" h="119172">
                                  <a:moveTo>
                                    <a:pt x="0" y="0"/>
                                  </a:moveTo>
                                  <a:cubicBezTo>
                                    <a:pt x="59197" y="17003"/>
                                    <a:pt x="118394" y="34007"/>
                                    <a:pt x="196483" y="52899"/>
                                  </a:cubicBezTo>
                                  <a:cubicBezTo>
                                    <a:pt x="274572" y="71792"/>
                                    <a:pt x="394225" y="103279"/>
                                    <a:pt x="468536" y="113355"/>
                                  </a:cubicBezTo>
                                  <a:cubicBezTo>
                                    <a:pt x="542847" y="123431"/>
                                    <a:pt x="592597" y="118393"/>
                                    <a:pt x="642347" y="113355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467" name="Freihandform 1466">
                              <a:extLst>
                                <a:ext uri="{FF2B5EF4-FFF2-40B4-BE49-F238E27FC236}">
                                  <a16:creationId xmlns:a16="http://schemas.microsoft.com/office/drawing/2014/main" id="{670427E6-47DF-4220-B747-3EFF87798828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524046" y="4180024"/>
                              <a:ext cx="589448" cy="482660"/>
                            </a:xfrm>
                            <a:custGeom>
                              <a:avLst/>
                              <a:gdLst>
                                <a:gd name="connsiteX0" fmla="*/ 0 w 589448"/>
                                <a:gd name="connsiteY0" fmla="*/ 210607 h 482660"/>
                                <a:gd name="connsiteX1" fmla="*/ 143584 w 589448"/>
                                <a:gd name="connsiteY1" fmla="*/ 36796 h 482660"/>
                                <a:gd name="connsiteX2" fmla="*/ 400523 w 589448"/>
                                <a:gd name="connsiteY2" fmla="*/ 6568 h 482660"/>
                                <a:gd name="connsiteX3" fmla="*/ 528992 w 589448"/>
                                <a:gd name="connsiteY3" fmla="*/ 127480 h 482660"/>
                                <a:gd name="connsiteX4" fmla="*/ 566777 w 589448"/>
                                <a:gd name="connsiteY4" fmla="*/ 354191 h 482660"/>
                                <a:gd name="connsiteX5" fmla="*/ 589448 w 589448"/>
                                <a:gd name="connsiteY5" fmla="*/ 482660 h 482660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</a:cxnLst>
                              <a:rect l="l" t="t" r="r" b="b"/>
                              <a:pathLst>
                                <a:path w="589448" h="482660">
                                  <a:moveTo>
                                    <a:pt x="0" y="210607"/>
                                  </a:moveTo>
                                  <a:cubicBezTo>
                                    <a:pt x="38415" y="140704"/>
                                    <a:pt x="76830" y="70802"/>
                                    <a:pt x="143584" y="36796"/>
                                  </a:cubicBezTo>
                                  <a:cubicBezTo>
                                    <a:pt x="210338" y="2790"/>
                                    <a:pt x="336288" y="-8546"/>
                                    <a:pt x="400523" y="6568"/>
                                  </a:cubicBezTo>
                                  <a:cubicBezTo>
                                    <a:pt x="464758" y="21682"/>
                                    <a:pt x="501283" y="69543"/>
                                    <a:pt x="528992" y="127480"/>
                                  </a:cubicBezTo>
                                  <a:cubicBezTo>
                                    <a:pt x="556701" y="185417"/>
                                    <a:pt x="556701" y="294994"/>
                                    <a:pt x="566777" y="354191"/>
                                  </a:cubicBezTo>
                                  <a:cubicBezTo>
                                    <a:pt x="576853" y="413388"/>
                                    <a:pt x="583150" y="448024"/>
                                    <a:pt x="589448" y="482660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468" name="Freihandform 1467">
                              <a:extLst>
                                <a:ext uri="{FF2B5EF4-FFF2-40B4-BE49-F238E27FC236}">
                                  <a16:creationId xmlns:a16="http://schemas.microsoft.com/office/drawing/2014/main" id="{56EBA101-4C33-4C68-914F-0797D587A218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481152" y="3543418"/>
                              <a:ext cx="405048" cy="560046"/>
                            </a:xfrm>
                            <a:custGeom>
                              <a:avLst/>
                              <a:gdLst>
                                <a:gd name="connsiteX0" fmla="*/ 380488 w 380488"/>
                                <a:gd name="connsiteY0" fmla="*/ 0 h 551662"/>
                                <a:gd name="connsiteX1" fmla="*/ 229347 w 380488"/>
                                <a:gd name="connsiteY1" fmla="*/ 105798 h 551662"/>
                                <a:gd name="connsiteX2" fmla="*/ 25308 w 380488"/>
                                <a:gd name="connsiteY2" fmla="*/ 256938 h 551662"/>
                                <a:gd name="connsiteX3" fmla="*/ 10193 w 380488"/>
                                <a:gd name="connsiteY3" fmla="*/ 551662 h 551662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380488" h="551662">
                                  <a:moveTo>
                                    <a:pt x="380488" y="0"/>
                                  </a:moveTo>
                                  <a:cubicBezTo>
                                    <a:pt x="335145" y="32117"/>
                                    <a:pt x="288544" y="62975"/>
                                    <a:pt x="229347" y="105798"/>
                                  </a:cubicBezTo>
                                  <a:cubicBezTo>
                                    <a:pt x="170150" y="148621"/>
                                    <a:pt x="61834" y="182627"/>
                                    <a:pt x="25308" y="256938"/>
                                  </a:cubicBezTo>
                                  <a:cubicBezTo>
                                    <a:pt x="-11218" y="331249"/>
                                    <a:pt x="-513" y="441455"/>
                                    <a:pt x="10193" y="551662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469" name="Freihandform 1468">
                              <a:extLst>
                                <a:ext uri="{FF2B5EF4-FFF2-40B4-BE49-F238E27FC236}">
                                  <a16:creationId xmlns:a16="http://schemas.microsoft.com/office/drawing/2014/main" id="{83327472-C850-494F-A11D-9160C8DA3787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896813" y="3580755"/>
                              <a:ext cx="574334" cy="235543"/>
                            </a:xfrm>
                            <a:custGeom>
                              <a:avLst/>
                              <a:gdLst>
                                <a:gd name="connsiteX0" fmla="*/ 0 w 574334"/>
                                <a:gd name="connsiteY0" fmla="*/ 69288 h 235543"/>
                                <a:gd name="connsiteX1" fmla="*/ 287167 w 574334"/>
                                <a:gd name="connsiteY1" fmla="*/ 1275 h 235543"/>
                                <a:gd name="connsiteX2" fmla="*/ 460979 w 574334"/>
                                <a:gd name="connsiteY2" fmla="*/ 122187 h 235543"/>
                                <a:gd name="connsiteX3" fmla="*/ 574334 w 574334"/>
                                <a:gd name="connsiteY3" fmla="*/ 235543 h 235543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574334" h="235543">
                                  <a:moveTo>
                                    <a:pt x="0" y="69288"/>
                                  </a:moveTo>
                                  <a:cubicBezTo>
                                    <a:pt x="105168" y="30873"/>
                                    <a:pt x="210337" y="-7541"/>
                                    <a:pt x="287167" y="1275"/>
                                  </a:cubicBezTo>
                                  <a:cubicBezTo>
                                    <a:pt x="363997" y="10091"/>
                                    <a:pt x="413118" y="83142"/>
                                    <a:pt x="460979" y="122187"/>
                                  </a:cubicBezTo>
                                  <a:cubicBezTo>
                                    <a:pt x="508840" y="161232"/>
                                    <a:pt x="541587" y="198387"/>
                                    <a:pt x="574334" y="235543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470" name="Freihandform 1469">
                              <a:extLst>
                                <a:ext uri="{FF2B5EF4-FFF2-40B4-BE49-F238E27FC236}">
                                  <a16:creationId xmlns:a16="http://schemas.microsoft.com/office/drawing/2014/main" id="{D54D2EDA-FCB1-4646-AE5C-B6F19D88881B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718056" y="3653252"/>
                              <a:ext cx="400523" cy="219154"/>
                            </a:xfrm>
                            <a:custGeom>
                              <a:avLst/>
                              <a:gdLst>
                                <a:gd name="connsiteX0" fmla="*/ 0 w 400523"/>
                                <a:gd name="connsiteY0" fmla="*/ 0 h 219154"/>
                                <a:gd name="connsiteX1" fmla="*/ 75570 w 400523"/>
                                <a:gd name="connsiteY1" fmla="*/ 98241 h 219154"/>
                                <a:gd name="connsiteX2" fmla="*/ 264496 w 400523"/>
                                <a:gd name="connsiteY2" fmla="*/ 166255 h 219154"/>
                                <a:gd name="connsiteX3" fmla="*/ 400523 w 400523"/>
                                <a:gd name="connsiteY3" fmla="*/ 219154 h 219154"/>
                                <a:gd name="connsiteX4" fmla="*/ 400523 w 400523"/>
                                <a:gd name="connsiteY4" fmla="*/ 219154 h 219154"/>
                                <a:gd name="connsiteX5" fmla="*/ 400523 w 400523"/>
                                <a:gd name="connsiteY5" fmla="*/ 219154 h 219154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</a:cxnLst>
                              <a:rect l="l" t="t" r="r" b="b"/>
                              <a:pathLst>
                                <a:path w="400523" h="219154">
                                  <a:moveTo>
                                    <a:pt x="0" y="0"/>
                                  </a:moveTo>
                                  <a:cubicBezTo>
                                    <a:pt x="15743" y="35266"/>
                                    <a:pt x="31487" y="70532"/>
                                    <a:pt x="75570" y="98241"/>
                                  </a:cubicBezTo>
                                  <a:cubicBezTo>
                                    <a:pt x="119653" y="125950"/>
                                    <a:pt x="210337" y="146103"/>
                                    <a:pt x="264496" y="166255"/>
                                  </a:cubicBezTo>
                                  <a:cubicBezTo>
                                    <a:pt x="318655" y="186407"/>
                                    <a:pt x="400523" y="219154"/>
                                    <a:pt x="400523" y="219154"/>
                                  </a:cubicBezTo>
                                  <a:lnTo>
                                    <a:pt x="400523" y="219154"/>
                                  </a:lnTo>
                                  <a:lnTo>
                                    <a:pt x="400523" y="219154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471" name="Freihandform 1470">
                              <a:extLst>
                                <a:ext uri="{FF2B5EF4-FFF2-40B4-BE49-F238E27FC236}">
                                  <a16:creationId xmlns:a16="http://schemas.microsoft.com/office/drawing/2014/main" id="{E203C5B7-111C-4AE7-9FA3-5EE05EE3A9F7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806129" y="2848998"/>
                              <a:ext cx="481602" cy="665019"/>
                            </a:xfrm>
                            <a:custGeom>
                              <a:avLst/>
                              <a:gdLst>
                                <a:gd name="connsiteX0" fmla="*/ 113355 w 481602"/>
                                <a:gd name="connsiteY0" fmla="*/ 0 h 665019"/>
                                <a:gd name="connsiteX1" fmla="*/ 264496 w 481602"/>
                                <a:gd name="connsiteY1" fmla="*/ 83128 h 665019"/>
                                <a:gd name="connsiteX2" fmla="*/ 476092 w 481602"/>
                                <a:gd name="connsiteY2" fmla="*/ 136027 h 665019"/>
                                <a:gd name="connsiteX3" fmla="*/ 400522 w 481602"/>
                                <a:gd name="connsiteY3" fmla="*/ 400523 h 665019"/>
                                <a:gd name="connsiteX4" fmla="*/ 196483 w 481602"/>
                                <a:gd name="connsiteY4" fmla="*/ 597005 h 665019"/>
                                <a:gd name="connsiteX5" fmla="*/ 196483 w 481602"/>
                                <a:gd name="connsiteY5" fmla="*/ 597005 h 665019"/>
                                <a:gd name="connsiteX6" fmla="*/ 120912 w 481602"/>
                                <a:gd name="connsiteY6" fmla="*/ 528992 h 665019"/>
                                <a:gd name="connsiteX7" fmla="*/ 0 w 481602"/>
                                <a:gd name="connsiteY7" fmla="*/ 665019 h 665019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  <a:cxn ang="0">
                                  <a:pos x="connsiteX6" y="connsiteY6"/>
                                </a:cxn>
                                <a:cxn ang="0">
                                  <a:pos x="connsiteX7" y="connsiteY7"/>
                                </a:cxn>
                              </a:cxnLst>
                              <a:rect l="l" t="t" r="r" b="b"/>
                              <a:pathLst>
                                <a:path w="481602" h="665019">
                                  <a:moveTo>
                                    <a:pt x="113355" y="0"/>
                                  </a:moveTo>
                                  <a:cubicBezTo>
                                    <a:pt x="158697" y="30228"/>
                                    <a:pt x="204040" y="60457"/>
                                    <a:pt x="264496" y="83128"/>
                                  </a:cubicBezTo>
                                  <a:cubicBezTo>
                                    <a:pt x="324952" y="105799"/>
                                    <a:pt x="453421" y="83128"/>
                                    <a:pt x="476092" y="136027"/>
                                  </a:cubicBezTo>
                                  <a:cubicBezTo>
                                    <a:pt x="498763" y="188926"/>
                                    <a:pt x="447124" y="323693"/>
                                    <a:pt x="400522" y="400523"/>
                                  </a:cubicBezTo>
                                  <a:cubicBezTo>
                                    <a:pt x="353921" y="477353"/>
                                    <a:pt x="196483" y="597005"/>
                                    <a:pt x="196483" y="597005"/>
                                  </a:cubicBezTo>
                                  <a:lnTo>
                                    <a:pt x="196483" y="597005"/>
                                  </a:lnTo>
                                  <a:cubicBezTo>
                                    <a:pt x="183888" y="585670"/>
                                    <a:pt x="153659" y="517656"/>
                                    <a:pt x="120912" y="528992"/>
                                  </a:cubicBezTo>
                                  <a:cubicBezTo>
                                    <a:pt x="88165" y="540328"/>
                                    <a:pt x="44082" y="602673"/>
                                    <a:pt x="0" y="665019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472" name="Freihandform 1471">
                              <a:extLst>
                                <a:ext uri="{FF2B5EF4-FFF2-40B4-BE49-F238E27FC236}">
                                  <a16:creationId xmlns:a16="http://schemas.microsoft.com/office/drawing/2014/main" id="{3CA7F895-DF74-4CAF-B6DA-34EC401EBEE1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003819" y="3442828"/>
                              <a:ext cx="75570" cy="151141"/>
                            </a:xfrm>
                            <a:custGeom>
                              <a:avLst/>
                              <a:gdLst>
                                <a:gd name="connsiteX0" fmla="*/ 0 w 75570"/>
                                <a:gd name="connsiteY0" fmla="*/ 0 h 151141"/>
                                <a:gd name="connsiteX1" fmla="*/ 75570 w 75570"/>
                                <a:gd name="connsiteY1" fmla="*/ 151141 h 151141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75570" h="151141">
                                  <a:moveTo>
                                    <a:pt x="0" y="0"/>
                                  </a:moveTo>
                                  <a:lnTo>
                                    <a:pt x="75570" y="151141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473" name="Freihandform 1472">
                              <a:extLst>
                                <a:ext uri="{FF2B5EF4-FFF2-40B4-BE49-F238E27FC236}">
                                  <a16:creationId xmlns:a16="http://schemas.microsoft.com/office/drawing/2014/main" id="{C919B3E1-0475-4E1B-8065-96C572E2CD35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211736" y="3680978"/>
                              <a:ext cx="914400" cy="996820"/>
                            </a:xfrm>
                            <a:custGeom>
                              <a:avLst/>
                              <a:gdLst>
                                <a:gd name="connsiteX0" fmla="*/ 914400 w 914400"/>
                                <a:gd name="connsiteY0" fmla="*/ 6850 h 996820"/>
                                <a:gd name="connsiteX1" fmla="*/ 717917 w 914400"/>
                                <a:gd name="connsiteY1" fmla="*/ 14407 h 996820"/>
                                <a:gd name="connsiteX2" fmla="*/ 695246 w 914400"/>
                                <a:gd name="connsiteY2" fmla="*/ 135320 h 996820"/>
                                <a:gd name="connsiteX3" fmla="*/ 521434 w 914400"/>
                                <a:gd name="connsiteY3" fmla="*/ 437601 h 996820"/>
                                <a:gd name="connsiteX4" fmla="*/ 430750 w 914400"/>
                                <a:gd name="connsiteY4" fmla="*/ 392258 h 996820"/>
                                <a:gd name="connsiteX5" fmla="*/ 347623 w 914400"/>
                                <a:gd name="connsiteY5" fmla="*/ 649197 h 996820"/>
                                <a:gd name="connsiteX6" fmla="*/ 0 w 914400"/>
                                <a:gd name="connsiteY6" fmla="*/ 996820 h 996820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  <a:cxn ang="0">
                                  <a:pos x="connsiteX6" y="connsiteY6"/>
                                </a:cxn>
                              </a:cxnLst>
                              <a:rect l="l" t="t" r="r" b="b"/>
                              <a:pathLst>
                                <a:path w="914400" h="996820">
                                  <a:moveTo>
                                    <a:pt x="914400" y="6850"/>
                                  </a:moveTo>
                                  <a:cubicBezTo>
                                    <a:pt x="834421" y="-78"/>
                                    <a:pt x="754443" y="-7005"/>
                                    <a:pt x="717917" y="14407"/>
                                  </a:cubicBezTo>
                                  <a:cubicBezTo>
                                    <a:pt x="681391" y="35819"/>
                                    <a:pt x="727993" y="64788"/>
                                    <a:pt x="695246" y="135320"/>
                                  </a:cubicBezTo>
                                  <a:cubicBezTo>
                                    <a:pt x="662499" y="205852"/>
                                    <a:pt x="565517" y="394778"/>
                                    <a:pt x="521434" y="437601"/>
                                  </a:cubicBezTo>
                                  <a:cubicBezTo>
                                    <a:pt x="477351" y="480424"/>
                                    <a:pt x="459718" y="356992"/>
                                    <a:pt x="430750" y="392258"/>
                                  </a:cubicBezTo>
                                  <a:cubicBezTo>
                                    <a:pt x="401781" y="427524"/>
                                    <a:pt x="419415" y="548437"/>
                                    <a:pt x="347623" y="649197"/>
                                  </a:cubicBezTo>
                                  <a:cubicBezTo>
                                    <a:pt x="275831" y="749957"/>
                                    <a:pt x="137915" y="873388"/>
                                    <a:pt x="0" y="996820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474" name="Freihandform 1473">
                              <a:extLst>
                                <a:ext uri="{FF2B5EF4-FFF2-40B4-BE49-F238E27FC236}">
                                  <a16:creationId xmlns:a16="http://schemas.microsoft.com/office/drawing/2014/main" id="{318C9DC4-C82C-4769-9DAA-89C39C0D125B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725613" y="4126136"/>
                              <a:ext cx="237076" cy="241824"/>
                            </a:xfrm>
                            <a:custGeom>
                              <a:avLst/>
                              <a:gdLst>
                                <a:gd name="connsiteX0" fmla="*/ 234268 w 237076"/>
                                <a:gd name="connsiteY0" fmla="*/ 241824 h 241824"/>
                                <a:gd name="connsiteX1" fmla="*/ 204040 w 237076"/>
                                <a:gd name="connsiteY1" fmla="*/ 98241 h 241824"/>
                                <a:gd name="connsiteX2" fmla="*/ 0 w 237076"/>
                                <a:gd name="connsiteY2" fmla="*/ 0 h 241824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</a:cxnLst>
                              <a:rect l="l" t="t" r="r" b="b"/>
                              <a:pathLst>
                                <a:path w="237076" h="241824">
                                  <a:moveTo>
                                    <a:pt x="234268" y="241824"/>
                                  </a:moveTo>
                                  <a:cubicBezTo>
                                    <a:pt x="238676" y="190184"/>
                                    <a:pt x="243085" y="138545"/>
                                    <a:pt x="204040" y="98241"/>
                                  </a:cubicBezTo>
                                  <a:cubicBezTo>
                                    <a:pt x="164995" y="57937"/>
                                    <a:pt x="82497" y="28968"/>
                                    <a:pt x="0" y="0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475" name="Freihandform 1474">
                              <a:extLst>
                                <a:ext uri="{FF2B5EF4-FFF2-40B4-BE49-F238E27FC236}">
                                  <a16:creationId xmlns:a16="http://schemas.microsoft.com/office/drawing/2014/main" id="{BA559AEE-DDC8-4262-AC05-6F023CF70E73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146195" y="3891868"/>
                              <a:ext cx="60456" cy="105798"/>
                            </a:xfrm>
                            <a:custGeom>
                              <a:avLst/>
                              <a:gdLst>
                                <a:gd name="connsiteX0" fmla="*/ 60456 w 60456"/>
                                <a:gd name="connsiteY0" fmla="*/ 0 h 105798"/>
                                <a:gd name="connsiteX1" fmla="*/ 0 w 60456"/>
                                <a:gd name="connsiteY1" fmla="*/ 105798 h 105798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60456" h="105798">
                                  <a:moveTo>
                                    <a:pt x="60456" y="0"/>
                                  </a:moveTo>
                                  <a:lnTo>
                                    <a:pt x="0" y="105798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476" name="Freihandform 1475">
                              <a:extLst>
                                <a:ext uri="{FF2B5EF4-FFF2-40B4-BE49-F238E27FC236}">
                                  <a16:creationId xmlns:a16="http://schemas.microsoft.com/office/drawing/2014/main" id="{642CA1D9-4694-4A51-97B5-7BA1DED77E0E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166393" y="3634929"/>
                              <a:ext cx="581891" cy="279610"/>
                            </a:xfrm>
                            <a:custGeom>
                              <a:avLst/>
                              <a:gdLst>
                                <a:gd name="connsiteX0" fmla="*/ 0 w 612119"/>
                                <a:gd name="connsiteY0" fmla="*/ 294724 h 294724"/>
                                <a:gd name="connsiteX1" fmla="*/ 151141 w 612119"/>
                                <a:gd name="connsiteY1" fmla="*/ 128469 h 294724"/>
                                <a:gd name="connsiteX2" fmla="*/ 287167 w 612119"/>
                                <a:gd name="connsiteY2" fmla="*/ 7557 h 294724"/>
                                <a:gd name="connsiteX3" fmla="*/ 453422 w 612119"/>
                                <a:gd name="connsiteY3" fmla="*/ 22671 h 294724"/>
                                <a:gd name="connsiteX4" fmla="*/ 612119 w 612119"/>
                                <a:gd name="connsiteY4" fmla="*/ 0 h 294724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</a:cxnLst>
                              <a:rect l="l" t="t" r="r" b="b"/>
                              <a:pathLst>
                                <a:path w="612119" h="294724">
                                  <a:moveTo>
                                    <a:pt x="0" y="294724"/>
                                  </a:moveTo>
                                  <a:cubicBezTo>
                                    <a:pt x="51640" y="235527"/>
                                    <a:pt x="103280" y="176330"/>
                                    <a:pt x="151141" y="128469"/>
                                  </a:cubicBezTo>
                                  <a:cubicBezTo>
                                    <a:pt x="199002" y="80608"/>
                                    <a:pt x="236787" y="25190"/>
                                    <a:pt x="287167" y="7557"/>
                                  </a:cubicBezTo>
                                  <a:cubicBezTo>
                                    <a:pt x="337547" y="-10076"/>
                                    <a:pt x="399263" y="23931"/>
                                    <a:pt x="453422" y="22671"/>
                                  </a:cubicBezTo>
                                  <a:cubicBezTo>
                                    <a:pt x="507581" y="21411"/>
                                    <a:pt x="559850" y="10705"/>
                                    <a:pt x="612119" y="0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477" name="Freihandform 1476">
                              <a:extLst>
                                <a:ext uri="{FF2B5EF4-FFF2-40B4-BE49-F238E27FC236}">
                                  <a16:creationId xmlns:a16="http://schemas.microsoft.com/office/drawing/2014/main" id="{851BDEA3-15B0-4669-89EE-A9D2356A22B7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518780" y="3558945"/>
                              <a:ext cx="68390" cy="83127"/>
                            </a:xfrm>
                            <a:custGeom>
                              <a:avLst/>
                              <a:gdLst>
                                <a:gd name="connsiteX0" fmla="*/ 7557 w 7557"/>
                                <a:gd name="connsiteY0" fmla="*/ 0 h 83127"/>
                                <a:gd name="connsiteX1" fmla="*/ 0 w 7557"/>
                                <a:gd name="connsiteY1" fmla="*/ 83127 h 83127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7557" h="83127">
                                  <a:moveTo>
                                    <a:pt x="7557" y="0"/>
                                  </a:moveTo>
                                  <a:lnTo>
                                    <a:pt x="0" y="83127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478" name="Freihandform 1477">
                              <a:extLst>
                                <a:ext uri="{FF2B5EF4-FFF2-40B4-BE49-F238E27FC236}">
                                  <a16:creationId xmlns:a16="http://schemas.microsoft.com/office/drawing/2014/main" id="{57CBA446-609F-4D8A-983E-12AF284536F3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340205" y="3725613"/>
                              <a:ext cx="173812" cy="83127"/>
                            </a:xfrm>
                            <a:custGeom>
                              <a:avLst/>
                              <a:gdLst>
                                <a:gd name="connsiteX0" fmla="*/ 0 w 173812"/>
                                <a:gd name="connsiteY0" fmla="*/ 0 h 83127"/>
                                <a:gd name="connsiteX1" fmla="*/ 173812 w 173812"/>
                                <a:gd name="connsiteY1" fmla="*/ 83127 h 83127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173812" h="83127">
                                  <a:moveTo>
                                    <a:pt x="0" y="0"/>
                                  </a:moveTo>
                                  <a:lnTo>
                                    <a:pt x="173812" y="83127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479" name="Freihandform 1478">
                              <a:extLst>
                                <a:ext uri="{FF2B5EF4-FFF2-40B4-BE49-F238E27FC236}">
                                  <a16:creationId xmlns:a16="http://schemas.microsoft.com/office/drawing/2014/main" id="{2D235898-F79B-4386-BCBF-9CB027E1EF47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544244" y="3648045"/>
                              <a:ext cx="105799" cy="45719"/>
                            </a:xfrm>
                            <a:custGeom>
                              <a:avLst/>
                              <a:gdLst>
                                <a:gd name="connsiteX0" fmla="*/ 0 w 83127"/>
                                <a:gd name="connsiteY0" fmla="*/ 0 h 83127"/>
                                <a:gd name="connsiteX1" fmla="*/ 83127 w 83127"/>
                                <a:gd name="connsiteY1" fmla="*/ 83127 h 83127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83127" h="83127">
                                  <a:moveTo>
                                    <a:pt x="0" y="0"/>
                                  </a:moveTo>
                                  <a:lnTo>
                                    <a:pt x="83127" y="83127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480" name="Freihandform 1479">
                              <a:extLst>
                                <a:ext uri="{FF2B5EF4-FFF2-40B4-BE49-F238E27FC236}">
                                  <a16:creationId xmlns:a16="http://schemas.microsoft.com/office/drawing/2014/main" id="{30D64FCC-20C5-4A6B-BAFA-FD57E3E6E73F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659981" y="3114675"/>
                              <a:ext cx="326232" cy="188119"/>
                            </a:xfrm>
                            <a:custGeom>
                              <a:avLst/>
                              <a:gdLst>
                                <a:gd name="connsiteX0" fmla="*/ 326232 w 326232"/>
                                <a:gd name="connsiteY0" fmla="*/ 0 h 188119"/>
                                <a:gd name="connsiteX1" fmla="*/ 138113 w 326232"/>
                                <a:gd name="connsiteY1" fmla="*/ 142875 h 188119"/>
                                <a:gd name="connsiteX2" fmla="*/ 0 w 326232"/>
                                <a:gd name="connsiteY2" fmla="*/ 188119 h 188119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</a:cxnLst>
                              <a:rect l="l" t="t" r="r" b="b"/>
                              <a:pathLst>
                                <a:path w="326232" h="188119">
                                  <a:moveTo>
                                    <a:pt x="326232" y="0"/>
                                  </a:moveTo>
                                  <a:cubicBezTo>
                                    <a:pt x="259358" y="55761"/>
                                    <a:pt x="192485" y="111522"/>
                                    <a:pt x="138113" y="142875"/>
                                  </a:cubicBezTo>
                                  <a:cubicBezTo>
                                    <a:pt x="83741" y="174228"/>
                                    <a:pt x="41870" y="181173"/>
                                    <a:pt x="0" y="188119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481" name="Freihandform 1480">
                              <a:extLst>
                                <a:ext uri="{FF2B5EF4-FFF2-40B4-BE49-F238E27FC236}">
                                  <a16:creationId xmlns:a16="http://schemas.microsoft.com/office/drawing/2014/main" id="{DC6193BC-F573-4E3E-B36B-FCB4A4E57E57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367088" y="3181350"/>
                              <a:ext cx="97631" cy="269081"/>
                            </a:xfrm>
                            <a:custGeom>
                              <a:avLst/>
                              <a:gdLst>
                                <a:gd name="connsiteX0" fmla="*/ 0 w 97631"/>
                                <a:gd name="connsiteY0" fmla="*/ 0 h 269081"/>
                                <a:gd name="connsiteX1" fmla="*/ 66675 w 97631"/>
                                <a:gd name="connsiteY1" fmla="*/ 57150 h 269081"/>
                                <a:gd name="connsiteX2" fmla="*/ 97631 w 97631"/>
                                <a:gd name="connsiteY2" fmla="*/ 269081 h 269081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</a:cxnLst>
                              <a:rect l="l" t="t" r="r" b="b"/>
                              <a:pathLst>
                                <a:path w="97631" h="269081">
                                  <a:moveTo>
                                    <a:pt x="0" y="0"/>
                                  </a:moveTo>
                                  <a:cubicBezTo>
                                    <a:pt x="25201" y="6151"/>
                                    <a:pt x="50403" y="12303"/>
                                    <a:pt x="66675" y="57150"/>
                                  </a:cubicBezTo>
                                  <a:cubicBezTo>
                                    <a:pt x="82947" y="101997"/>
                                    <a:pt x="90289" y="185539"/>
                                    <a:pt x="97631" y="269081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482" name="Freihandform 1481">
                              <a:extLst>
                                <a:ext uri="{FF2B5EF4-FFF2-40B4-BE49-F238E27FC236}">
                                  <a16:creationId xmlns:a16="http://schemas.microsoft.com/office/drawing/2014/main" id="{D2478E1C-B335-4B99-BD17-D99BD882F7A4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349624" y="2884488"/>
                              <a:ext cx="107713" cy="103981"/>
                            </a:xfrm>
                            <a:custGeom>
                              <a:avLst/>
                              <a:gdLst>
                                <a:gd name="connsiteX0" fmla="*/ 0 w 102394"/>
                                <a:gd name="connsiteY0" fmla="*/ 0 h 95250"/>
                                <a:gd name="connsiteX1" fmla="*/ 102394 w 102394"/>
                                <a:gd name="connsiteY1" fmla="*/ 95250 h 95250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102394" h="95250">
                                  <a:moveTo>
                                    <a:pt x="0" y="0"/>
                                  </a:moveTo>
                                  <a:lnTo>
                                    <a:pt x="102394" y="95250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483" name="Freihandform 1482">
                              <a:extLst>
                                <a:ext uri="{FF2B5EF4-FFF2-40B4-BE49-F238E27FC236}">
                                  <a16:creationId xmlns:a16="http://schemas.microsoft.com/office/drawing/2014/main" id="{F375A3D7-5B8F-450F-A523-01BFEA96A8AB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717131" y="2809875"/>
                              <a:ext cx="211932" cy="357188"/>
                            </a:xfrm>
                            <a:custGeom>
                              <a:avLst/>
                              <a:gdLst>
                                <a:gd name="connsiteX0" fmla="*/ 0 w 211932"/>
                                <a:gd name="connsiteY0" fmla="*/ 0 h 357188"/>
                                <a:gd name="connsiteX1" fmla="*/ 80963 w 211932"/>
                                <a:gd name="connsiteY1" fmla="*/ 95250 h 357188"/>
                                <a:gd name="connsiteX2" fmla="*/ 211932 w 211932"/>
                                <a:gd name="connsiteY2" fmla="*/ 357188 h 357188"/>
                                <a:gd name="connsiteX3" fmla="*/ 211932 w 211932"/>
                                <a:gd name="connsiteY3" fmla="*/ 357188 h 357188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211932" h="357188">
                                  <a:moveTo>
                                    <a:pt x="0" y="0"/>
                                  </a:moveTo>
                                  <a:cubicBezTo>
                                    <a:pt x="22820" y="17859"/>
                                    <a:pt x="45641" y="35719"/>
                                    <a:pt x="80963" y="95250"/>
                                  </a:cubicBezTo>
                                  <a:cubicBezTo>
                                    <a:pt x="116285" y="154781"/>
                                    <a:pt x="211932" y="357188"/>
                                    <a:pt x="211932" y="357188"/>
                                  </a:cubicBezTo>
                                  <a:lnTo>
                                    <a:pt x="211932" y="357188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484" name="Freihandform 1483">
                              <a:extLst>
                                <a:ext uri="{FF2B5EF4-FFF2-40B4-BE49-F238E27FC236}">
                                  <a16:creationId xmlns:a16="http://schemas.microsoft.com/office/drawing/2014/main" id="{D9BD2833-30A9-47D7-BC5F-2EA67C9ACA08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631406" y="2946312"/>
                              <a:ext cx="178594" cy="306476"/>
                            </a:xfrm>
                            <a:custGeom>
                              <a:avLst/>
                              <a:gdLst>
                                <a:gd name="connsiteX0" fmla="*/ 0 w 178594"/>
                                <a:gd name="connsiteY0" fmla="*/ 4057 h 306476"/>
                                <a:gd name="connsiteX1" fmla="*/ 33338 w 178594"/>
                                <a:gd name="connsiteY1" fmla="*/ 42157 h 306476"/>
                                <a:gd name="connsiteX2" fmla="*/ 178594 w 178594"/>
                                <a:gd name="connsiteY2" fmla="*/ 306476 h 306476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</a:cxnLst>
                              <a:rect l="l" t="t" r="r" b="b"/>
                              <a:pathLst>
                                <a:path w="178594" h="306476">
                                  <a:moveTo>
                                    <a:pt x="0" y="4057"/>
                                  </a:moveTo>
                                  <a:cubicBezTo>
                                    <a:pt x="1786" y="-2095"/>
                                    <a:pt x="3572" y="-8246"/>
                                    <a:pt x="33338" y="42157"/>
                                  </a:cubicBezTo>
                                  <a:cubicBezTo>
                                    <a:pt x="63104" y="92560"/>
                                    <a:pt x="120849" y="199518"/>
                                    <a:pt x="178594" y="306476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485" name="Freihandform 1484">
                              <a:extLst>
                                <a:ext uri="{FF2B5EF4-FFF2-40B4-BE49-F238E27FC236}">
                                  <a16:creationId xmlns:a16="http://schemas.microsoft.com/office/drawing/2014/main" id="{C675BAED-97B6-4CB2-B2C8-CB134E8D84ED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871913" y="3207544"/>
                              <a:ext cx="61912" cy="166687"/>
                            </a:xfrm>
                            <a:custGeom>
                              <a:avLst/>
                              <a:gdLst>
                                <a:gd name="connsiteX0" fmla="*/ 0 w 61912"/>
                                <a:gd name="connsiteY0" fmla="*/ 0 h 166687"/>
                                <a:gd name="connsiteX1" fmla="*/ 40481 w 61912"/>
                                <a:gd name="connsiteY1" fmla="*/ 66675 h 166687"/>
                                <a:gd name="connsiteX2" fmla="*/ 61912 w 61912"/>
                                <a:gd name="connsiteY2" fmla="*/ 166687 h 166687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</a:cxnLst>
                              <a:rect l="l" t="t" r="r" b="b"/>
                              <a:pathLst>
                                <a:path w="61912" h="166687">
                                  <a:moveTo>
                                    <a:pt x="0" y="0"/>
                                  </a:moveTo>
                                  <a:cubicBezTo>
                                    <a:pt x="15081" y="19447"/>
                                    <a:pt x="30162" y="38894"/>
                                    <a:pt x="40481" y="66675"/>
                                  </a:cubicBezTo>
                                  <a:cubicBezTo>
                                    <a:pt x="50800" y="94456"/>
                                    <a:pt x="56356" y="130571"/>
                                    <a:pt x="61912" y="166687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486" name="Freihandform 1485">
                              <a:extLst>
                                <a:ext uri="{FF2B5EF4-FFF2-40B4-BE49-F238E27FC236}">
                                  <a16:creationId xmlns:a16="http://schemas.microsoft.com/office/drawing/2014/main" id="{18C72CBC-7142-4FCB-9165-ACE99C9CDAAA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750469" y="3367088"/>
                              <a:ext cx="64294" cy="109537"/>
                            </a:xfrm>
                            <a:custGeom>
                              <a:avLst/>
                              <a:gdLst>
                                <a:gd name="connsiteX0" fmla="*/ 64294 w 64294"/>
                                <a:gd name="connsiteY0" fmla="*/ 0 h 109537"/>
                                <a:gd name="connsiteX1" fmla="*/ 33337 w 64294"/>
                                <a:gd name="connsiteY1" fmla="*/ 88106 h 109537"/>
                                <a:gd name="connsiteX2" fmla="*/ 0 w 64294"/>
                                <a:gd name="connsiteY2" fmla="*/ 109537 h 109537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</a:cxnLst>
                              <a:rect l="l" t="t" r="r" b="b"/>
                              <a:pathLst>
                                <a:path w="64294" h="109537">
                                  <a:moveTo>
                                    <a:pt x="64294" y="0"/>
                                  </a:moveTo>
                                  <a:cubicBezTo>
                                    <a:pt x="54173" y="34925"/>
                                    <a:pt x="44053" y="69850"/>
                                    <a:pt x="33337" y="88106"/>
                                  </a:cubicBezTo>
                                  <a:cubicBezTo>
                                    <a:pt x="22621" y="106362"/>
                                    <a:pt x="11310" y="107949"/>
                                    <a:pt x="0" y="109537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487" name="Freihandform 1486">
                              <a:extLst>
                                <a:ext uri="{FF2B5EF4-FFF2-40B4-BE49-F238E27FC236}">
                                  <a16:creationId xmlns:a16="http://schemas.microsoft.com/office/drawing/2014/main" id="{92FD43BA-1E69-4FDA-BDF8-14A0502BC337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883819" y="3369469"/>
                              <a:ext cx="4762" cy="178594"/>
                            </a:xfrm>
                            <a:custGeom>
                              <a:avLst/>
                              <a:gdLst>
                                <a:gd name="connsiteX0" fmla="*/ 4762 w 4762"/>
                                <a:gd name="connsiteY0" fmla="*/ 0 h 178594"/>
                                <a:gd name="connsiteX1" fmla="*/ 0 w 4762"/>
                                <a:gd name="connsiteY1" fmla="*/ 178594 h 178594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4762" h="178594">
                                  <a:moveTo>
                                    <a:pt x="4762" y="0"/>
                                  </a:moveTo>
                                  <a:lnTo>
                                    <a:pt x="0" y="178594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488" name="Freihandform 1487">
                              <a:extLst>
                                <a:ext uri="{FF2B5EF4-FFF2-40B4-BE49-F238E27FC236}">
                                  <a16:creationId xmlns:a16="http://schemas.microsoft.com/office/drawing/2014/main" id="{13AF4F3C-291A-4AE8-8DB3-4A1A59292E87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986213" y="3374231"/>
                              <a:ext cx="0" cy="166688"/>
                            </a:xfrm>
                            <a:custGeom>
                              <a:avLst/>
                              <a:gdLst>
                                <a:gd name="connsiteX0" fmla="*/ 0 w 0"/>
                                <a:gd name="connsiteY0" fmla="*/ 0 h 166688"/>
                                <a:gd name="connsiteX1" fmla="*/ 0 w 0"/>
                                <a:gd name="connsiteY1" fmla="*/ 166688 h 166688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h="166688">
                                  <a:moveTo>
                                    <a:pt x="0" y="0"/>
                                  </a:moveTo>
                                  <a:lnTo>
                                    <a:pt x="0" y="166688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489" name="Freihandform 1488">
                              <a:extLst>
                                <a:ext uri="{FF2B5EF4-FFF2-40B4-BE49-F238E27FC236}">
                                  <a16:creationId xmlns:a16="http://schemas.microsoft.com/office/drawing/2014/main" id="{3E73E0FE-F7C6-45DC-AAAA-9DAE3CBFED3A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819525" y="3593306"/>
                              <a:ext cx="109538" cy="104775"/>
                            </a:xfrm>
                            <a:custGeom>
                              <a:avLst/>
                              <a:gdLst>
                                <a:gd name="connsiteX0" fmla="*/ 109538 w 109538"/>
                                <a:gd name="connsiteY0" fmla="*/ 104775 h 104775"/>
                                <a:gd name="connsiteX1" fmla="*/ 0 w 109538"/>
                                <a:gd name="connsiteY1" fmla="*/ 0 h 104775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109538" h="104775">
                                  <a:moveTo>
                                    <a:pt x="109538" y="104775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490" name="Freihandform 1489">
                              <a:extLst>
                                <a:ext uri="{FF2B5EF4-FFF2-40B4-BE49-F238E27FC236}">
                                  <a16:creationId xmlns:a16="http://schemas.microsoft.com/office/drawing/2014/main" id="{C96BAFDE-2D07-4623-B238-84E2056C5EC0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895725" y="3840956"/>
                              <a:ext cx="221456" cy="76200"/>
                            </a:xfrm>
                            <a:custGeom>
                              <a:avLst/>
                              <a:gdLst>
                                <a:gd name="connsiteX0" fmla="*/ 0 w 221456"/>
                                <a:gd name="connsiteY0" fmla="*/ 0 h 76200"/>
                                <a:gd name="connsiteX1" fmla="*/ 221456 w 221456"/>
                                <a:gd name="connsiteY1" fmla="*/ 76200 h 76200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221456" h="76200">
                                  <a:moveTo>
                                    <a:pt x="0" y="0"/>
                                  </a:moveTo>
                                  <a:lnTo>
                                    <a:pt x="221456" y="76200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491" name="Freihandform 1490">
                              <a:extLst>
                                <a:ext uri="{FF2B5EF4-FFF2-40B4-BE49-F238E27FC236}">
                                  <a16:creationId xmlns:a16="http://schemas.microsoft.com/office/drawing/2014/main" id="{D9552675-6AFC-4B8B-84F9-76B8672A8136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798094" y="4026694"/>
                              <a:ext cx="269081" cy="109537"/>
                            </a:xfrm>
                            <a:custGeom>
                              <a:avLst/>
                              <a:gdLst>
                                <a:gd name="connsiteX0" fmla="*/ 0 w 269081"/>
                                <a:gd name="connsiteY0" fmla="*/ 0 h 109537"/>
                                <a:gd name="connsiteX1" fmla="*/ 197644 w 269081"/>
                                <a:gd name="connsiteY1" fmla="*/ 80962 h 109537"/>
                                <a:gd name="connsiteX2" fmla="*/ 269081 w 269081"/>
                                <a:gd name="connsiteY2" fmla="*/ 109537 h 109537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</a:cxnLst>
                              <a:rect l="l" t="t" r="r" b="b"/>
                              <a:pathLst>
                                <a:path w="269081" h="109537">
                                  <a:moveTo>
                                    <a:pt x="0" y="0"/>
                                  </a:moveTo>
                                  <a:lnTo>
                                    <a:pt x="197644" y="80962"/>
                                  </a:lnTo>
                                  <a:lnTo>
                                    <a:pt x="269081" y="109537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492" name="Freihandform 1491">
                              <a:extLst>
                                <a:ext uri="{FF2B5EF4-FFF2-40B4-BE49-F238E27FC236}">
                                  <a16:creationId xmlns:a16="http://schemas.microsoft.com/office/drawing/2014/main" id="{84BFE72F-86EC-456B-AF3C-F69F36F8746D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224241" y="4012406"/>
                              <a:ext cx="78553" cy="114905"/>
                            </a:xfrm>
                            <a:custGeom>
                              <a:avLst/>
                              <a:gdLst>
                                <a:gd name="connsiteX0" fmla="*/ 78553 w 78553"/>
                                <a:gd name="connsiteY0" fmla="*/ 0 h 114905"/>
                                <a:gd name="connsiteX1" fmla="*/ 9497 w 78553"/>
                                <a:gd name="connsiteY1" fmla="*/ 102394 h 114905"/>
                                <a:gd name="connsiteX2" fmla="*/ 2353 w 78553"/>
                                <a:gd name="connsiteY2" fmla="*/ 109538 h 114905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</a:cxnLst>
                              <a:rect l="l" t="t" r="r" b="b"/>
                              <a:pathLst>
                                <a:path w="78553" h="114905">
                                  <a:moveTo>
                                    <a:pt x="78553" y="0"/>
                                  </a:moveTo>
                                  <a:cubicBezTo>
                                    <a:pt x="50375" y="42069"/>
                                    <a:pt x="22197" y="84138"/>
                                    <a:pt x="9497" y="102394"/>
                                  </a:cubicBezTo>
                                  <a:cubicBezTo>
                                    <a:pt x="-3203" y="120650"/>
                                    <a:pt x="-425" y="115094"/>
                                    <a:pt x="2353" y="109538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493" name="Freihandform 1492">
                              <a:extLst>
                                <a:ext uri="{FF2B5EF4-FFF2-40B4-BE49-F238E27FC236}">
                                  <a16:creationId xmlns:a16="http://schemas.microsoft.com/office/drawing/2014/main" id="{6ABC985D-EE95-4CB9-813E-541568EDE6DC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214688" y="4198144"/>
                              <a:ext cx="104775" cy="171450"/>
                            </a:xfrm>
                            <a:custGeom>
                              <a:avLst/>
                              <a:gdLst>
                                <a:gd name="connsiteX0" fmla="*/ 104775 w 104775"/>
                                <a:gd name="connsiteY0" fmla="*/ 0 h 171450"/>
                                <a:gd name="connsiteX1" fmla="*/ 0 w 104775"/>
                                <a:gd name="connsiteY1" fmla="*/ 171450 h 171450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104775" h="171450">
                                  <a:moveTo>
                                    <a:pt x="104775" y="0"/>
                                  </a:moveTo>
                                  <a:lnTo>
                                    <a:pt x="0" y="171450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494" name="Freihandform 1493">
                              <a:extLst>
                                <a:ext uri="{FF2B5EF4-FFF2-40B4-BE49-F238E27FC236}">
                                  <a16:creationId xmlns:a16="http://schemas.microsoft.com/office/drawing/2014/main" id="{5A63A5AA-A165-4527-9360-F909E529D9E1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269456" y="4291013"/>
                              <a:ext cx="404813" cy="152400"/>
                            </a:xfrm>
                            <a:custGeom>
                              <a:avLst/>
                              <a:gdLst>
                                <a:gd name="connsiteX0" fmla="*/ 0 w 404813"/>
                                <a:gd name="connsiteY0" fmla="*/ 0 h 152400"/>
                                <a:gd name="connsiteX1" fmla="*/ 180975 w 404813"/>
                                <a:gd name="connsiteY1" fmla="*/ 50006 h 152400"/>
                                <a:gd name="connsiteX2" fmla="*/ 333375 w 404813"/>
                                <a:gd name="connsiteY2" fmla="*/ 109537 h 152400"/>
                                <a:gd name="connsiteX3" fmla="*/ 404813 w 404813"/>
                                <a:gd name="connsiteY3" fmla="*/ 152400 h 152400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404813" h="152400">
                                  <a:moveTo>
                                    <a:pt x="0" y="0"/>
                                  </a:moveTo>
                                  <a:cubicBezTo>
                                    <a:pt x="62706" y="15875"/>
                                    <a:pt x="125413" y="31750"/>
                                    <a:pt x="180975" y="50006"/>
                                  </a:cubicBezTo>
                                  <a:cubicBezTo>
                                    <a:pt x="236537" y="68262"/>
                                    <a:pt x="296069" y="92471"/>
                                    <a:pt x="333375" y="109537"/>
                                  </a:cubicBezTo>
                                  <a:cubicBezTo>
                                    <a:pt x="370681" y="126603"/>
                                    <a:pt x="387747" y="139501"/>
                                    <a:pt x="404813" y="152400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495" name="Freihandform 1494">
                              <a:extLst>
                                <a:ext uri="{FF2B5EF4-FFF2-40B4-BE49-F238E27FC236}">
                                  <a16:creationId xmlns:a16="http://schemas.microsoft.com/office/drawing/2014/main" id="{13332BEA-0451-4DFB-94A3-58165D4B92FA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271838" y="4064794"/>
                              <a:ext cx="338137" cy="169069"/>
                            </a:xfrm>
                            <a:custGeom>
                              <a:avLst/>
                              <a:gdLst>
                                <a:gd name="connsiteX0" fmla="*/ 0 w 338137"/>
                                <a:gd name="connsiteY0" fmla="*/ 0 h 169069"/>
                                <a:gd name="connsiteX1" fmla="*/ 159543 w 338137"/>
                                <a:gd name="connsiteY1" fmla="*/ 97631 h 169069"/>
                                <a:gd name="connsiteX2" fmla="*/ 338137 w 338137"/>
                                <a:gd name="connsiteY2" fmla="*/ 169069 h 169069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</a:cxnLst>
                              <a:rect l="l" t="t" r="r" b="b"/>
                              <a:pathLst>
                                <a:path w="338137" h="169069">
                                  <a:moveTo>
                                    <a:pt x="0" y="0"/>
                                  </a:moveTo>
                                  <a:cubicBezTo>
                                    <a:pt x="51593" y="34726"/>
                                    <a:pt x="103187" y="69453"/>
                                    <a:pt x="159543" y="97631"/>
                                  </a:cubicBezTo>
                                  <a:cubicBezTo>
                                    <a:pt x="215899" y="125809"/>
                                    <a:pt x="277018" y="147439"/>
                                    <a:pt x="338137" y="169069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496" name="Freihandform 1495">
                              <a:extLst>
                                <a:ext uri="{FF2B5EF4-FFF2-40B4-BE49-F238E27FC236}">
                                  <a16:creationId xmlns:a16="http://schemas.microsoft.com/office/drawing/2014/main" id="{0CBFD868-C4CE-4727-B122-53774A2D2AC5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102769" y="4405313"/>
                              <a:ext cx="183356" cy="182777"/>
                            </a:xfrm>
                            <a:custGeom>
                              <a:avLst/>
                              <a:gdLst>
                                <a:gd name="connsiteX0" fmla="*/ 183356 w 183356"/>
                                <a:gd name="connsiteY0" fmla="*/ 0 h 182777"/>
                                <a:gd name="connsiteX1" fmla="*/ 54769 w 183356"/>
                                <a:gd name="connsiteY1" fmla="*/ 159543 h 182777"/>
                                <a:gd name="connsiteX2" fmla="*/ 0 w 183356"/>
                                <a:gd name="connsiteY2" fmla="*/ 178593 h 182777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</a:cxnLst>
                              <a:rect l="l" t="t" r="r" b="b"/>
                              <a:pathLst>
                                <a:path w="183356" h="182777">
                                  <a:moveTo>
                                    <a:pt x="183356" y="0"/>
                                  </a:moveTo>
                                  <a:cubicBezTo>
                                    <a:pt x="134342" y="64889"/>
                                    <a:pt x="85328" y="129778"/>
                                    <a:pt x="54769" y="159543"/>
                                  </a:cubicBezTo>
                                  <a:cubicBezTo>
                                    <a:pt x="24210" y="189308"/>
                                    <a:pt x="12105" y="183950"/>
                                    <a:pt x="0" y="178593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497" name="Freihandform 1496">
                              <a:extLst>
                                <a:ext uri="{FF2B5EF4-FFF2-40B4-BE49-F238E27FC236}">
                                  <a16:creationId xmlns:a16="http://schemas.microsoft.com/office/drawing/2014/main" id="{9CC51FB5-623F-4859-A75D-9FDABF366A89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071813" y="4291013"/>
                              <a:ext cx="76200" cy="52387"/>
                            </a:xfrm>
                            <a:custGeom>
                              <a:avLst/>
                              <a:gdLst>
                                <a:gd name="connsiteX0" fmla="*/ 76200 w 76200"/>
                                <a:gd name="connsiteY0" fmla="*/ 0 h 52387"/>
                                <a:gd name="connsiteX1" fmla="*/ 0 w 76200"/>
                                <a:gd name="connsiteY1" fmla="*/ 52387 h 52387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76200" h="52387">
                                  <a:moveTo>
                                    <a:pt x="76200" y="0"/>
                                  </a:moveTo>
                                  <a:lnTo>
                                    <a:pt x="0" y="52387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498" name="Freihandform 1497">
                              <a:extLst>
                                <a:ext uri="{FF2B5EF4-FFF2-40B4-BE49-F238E27FC236}">
                                  <a16:creationId xmlns:a16="http://schemas.microsoft.com/office/drawing/2014/main" id="{BDBE6DC5-4832-4479-9DBA-635E8DEA204B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917031" y="4005263"/>
                              <a:ext cx="92869" cy="176212"/>
                            </a:xfrm>
                            <a:custGeom>
                              <a:avLst/>
                              <a:gdLst>
                                <a:gd name="connsiteX0" fmla="*/ 92869 w 92869"/>
                                <a:gd name="connsiteY0" fmla="*/ 0 h 176212"/>
                                <a:gd name="connsiteX1" fmla="*/ 33338 w 92869"/>
                                <a:gd name="connsiteY1" fmla="*/ 30956 h 176212"/>
                                <a:gd name="connsiteX2" fmla="*/ 23813 w 92869"/>
                                <a:gd name="connsiteY2" fmla="*/ 119062 h 176212"/>
                                <a:gd name="connsiteX3" fmla="*/ 0 w 92869"/>
                                <a:gd name="connsiteY3" fmla="*/ 176212 h 176212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92869" h="176212">
                                  <a:moveTo>
                                    <a:pt x="92869" y="0"/>
                                  </a:moveTo>
                                  <a:cubicBezTo>
                                    <a:pt x="68858" y="5556"/>
                                    <a:pt x="44847" y="11112"/>
                                    <a:pt x="33338" y="30956"/>
                                  </a:cubicBezTo>
                                  <a:cubicBezTo>
                                    <a:pt x="21829" y="50800"/>
                                    <a:pt x="29369" y="94853"/>
                                    <a:pt x="23813" y="119062"/>
                                  </a:cubicBezTo>
                                  <a:cubicBezTo>
                                    <a:pt x="18257" y="143271"/>
                                    <a:pt x="9128" y="159741"/>
                                    <a:pt x="0" y="176212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499" name="Freihandform 1498">
                              <a:extLst>
                                <a:ext uri="{FF2B5EF4-FFF2-40B4-BE49-F238E27FC236}">
                                  <a16:creationId xmlns:a16="http://schemas.microsoft.com/office/drawing/2014/main" id="{5BD8650A-9D09-4507-9DB4-75C35152E6F3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683669" y="4033837"/>
                              <a:ext cx="262875" cy="20461"/>
                            </a:xfrm>
                            <a:custGeom>
                              <a:avLst/>
                              <a:gdLst>
                                <a:gd name="connsiteX0" fmla="*/ 0 w 262875"/>
                                <a:gd name="connsiteY0" fmla="*/ 0 h 20461"/>
                                <a:gd name="connsiteX1" fmla="*/ 233363 w 262875"/>
                                <a:gd name="connsiteY1" fmla="*/ 19050 h 20461"/>
                                <a:gd name="connsiteX2" fmla="*/ 259556 w 262875"/>
                                <a:gd name="connsiteY2" fmla="*/ 19050 h 20461"/>
                                <a:gd name="connsiteX3" fmla="*/ 259556 w 262875"/>
                                <a:gd name="connsiteY3" fmla="*/ 19050 h 20461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262875" h="20461">
                                  <a:moveTo>
                                    <a:pt x="0" y="0"/>
                                  </a:moveTo>
                                  <a:lnTo>
                                    <a:pt x="233363" y="19050"/>
                                  </a:lnTo>
                                  <a:cubicBezTo>
                                    <a:pt x="276622" y="22225"/>
                                    <a:pt x="259556" y="19050"/>
                                    <a:pt x="259556" y="19050"/>
                                  </a:cubicBezTo>
                                  <a:lnTo>
                                    <a:pt x="259556" y="19050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500" name="Freihandform 1499">
                              <a:extLst>
                                <a:ext uri="{FF2B5EF4-FFF2-40B4-BE49-F238E27FC236}">
                                  <a16:creationId xmlns:a16="http://schemas.microsoft.com/office/drawing/2014/main" id="{B8B8ECD4-2FB4-46F2-B717-65FFA5399DF6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431256" y="4186238"/>
                              <a:ext cx="640557" cy="210480"/>
                            </a:xfrm>
                            <a:custGeom>
                              <a:avLst/>
                              <a:gdLst>
                                <a:gd name="connsiteX0" fmla="*/ 0 w 640557"/>
                                <a:gd name="connsiteY0" fmla="*/ 0 h 210480"/>
                                <a:gd name="connsiteX1" fmla="*/ 166688 w 640557"/>
                                <a:gd name="connsiteY1" fmla="*/ 38100 h 210480"/>
                                <a:gd name="connsiteX2" fmla="*/ 245269 w 640557"/>
                                <a:gd name="connsiteY2" fmla="*/ 109537 h 210480"/>
                                <a:gd name="connsiteX3" fmla="*/ 340519 w 640557"/>
                                <a:gd name="connsiteY3" fmla="*/ 185737 h 210480"/>
                                <a:gd name="connsiteX4" fmla="*/ 540544 w 640557"/>
                                <a:gd name="connsiteY4" fmla="*/ 209550 h 210480"/>
                                <a:gd name="connsiteX5" fmla="*/ 640557 w 640557"/>
                                <a:gd name="connsiteY5" fmla="*/ 159543 h 210480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</a:cxnLst>
                              <a:rect l="l" t="t" r="r" b="b"/>
                              <a:pathLst>
                                <a:path w="640557" h="210480">
                                  <a:moveTo>
                                    <a:pt x="0" y="0"/>
                                  </a:moveTo>
                                  <a:cubicBezTo>
                                    <a:pt x="62905" y="9922"/>
                                    <a:pt x="125810" y="19844"/>
                                    <a:pt x="166688" y="38100"/>
                                  </a:cubicBezTo>
                                  <a:cubicBezTo>
                                    <a:pt x="207566" y="56356"/>
                                    <a:pt x="216297" y="84931"/>
                                    <a:pt x="245269" y="109537"/>
                                  </a:cubicBezTo>
                                  <a:cubicBezTo>
                                    <a:pt x="274241" y="134143"/>
                                    <a:pt x="291307" y="169068"/>
                                    <a:pt x="340519" y="185737"/>
                                  </a:cubicBezTo>
                                  <a:cubicBezTo>
                                    <a:pt x="389732" y="202406"/>
                                    <a:pt x="490538" y="213916"/>
                                    <a:pt x="540544" y="209550"/>
                                  </a:cubicBezTo>
                                  <a:cubicBezTo>
                                    <a:pt x="590550" y="205184"/>
                                    <a:pt x="615553" y="182363"/>
                                    <a:pt x="640557" y="159543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501" name="Freihandform 1500">
                              <a:extLst>
                                <a:ext uri="{FF2B5EF4-FFF2-40B4-BE49-F238E27FC236}">
                                  <a16:creationId xmlns:a16="http://schemas.microsoft.com/office/drawing/2014/main" id="{EABDB6D2-2676-4DCD-B169-0728C5E70DBA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738438" y="4379119"/>
                              <a:ext cx="59531" cy="133350"/>
                            </a:xfrm>
                            <a:custGeom>
                              <a:avLst/>
                              <a:gdLst>
                                <a:gd name="connsiteX0" fmla="*/ 59531 w 59531"/>
                                <a:gd name="connsiteY0" fmla="*/ 0 h 133350"/>
                                <a:gd name="connsiteX1" fmla="*/ 0 w 59531"/>
                                <a:gd name="connsiteY1" fmla="*/ 133350 h 133350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59531" h="133350">
                                  <a:moveTo>
                                    <a:pt x="59531" y="0"/>
                                  </a:moveTo>
                                  <a:lnTo>
                                    <a:pt x="0" y="133350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502" name="Freihandform 1501">
                              <a:extLst>
                                <a:ext uri="{FF2B5EF4-FFF2-40B4-BE49-F238E27FC236}">
                                  <a16:creationId xmlns:a16="http://schemas.microsoft.com/office/drawing/2014/main" id="{EFE1427D-0C5D-4418-A9D5-4AE77BBF82E7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702719" y="3302794"/>
                              <a:ext cx="26194" cy="178594"/>
                            </a:xfrm>
                            <a:custGeom>
                              <a:avLst/>
                              <a:gdLst>
                                <a:gd name="connsiteX0" fmla="*/ 26194 w 26194"/>
                                <a:gd name="connsiteY0" fmla="*/ 0 h 178594"/>
                                <a:gd name="connsiteX1" fmla="*/ 0 w 26194"/>
                                <a:gd name="connsiteY1" fmla="*/ 178594 h 178594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26194" h="178594">
                                  <a:moveTo>
                                    <a:pt x="26194" y="0"/>
                                  </a:moveTo>
                                  <a:lnTo>
                                    <a:pt x="0" y="178594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503" name="Freihandform 1502">
                              <a:extLst>
                                <a:ext uri="{FF2B5EF4-FFF2-40B4-BE49-F238E27FC236}">
                                  <a16:creationId xmlns:a16="http://schemas.microsoft.com/office/drawing/2014/main" id="{EE854A09-92A7-47B6-99E3-A6E5E2453211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938338" y="3140869"/>
                              <a:ext cx="228600" cy="159544"/>
                            </a:xfrm>
                            <a:custGeom>
                              <a:avLst/>
                              <a:gdLst>
                                <a:gd name="connsiteX0" fmla="*/ 0 w 228600"/>
                                <a:gd name="connsiteY0" fmla="*/ 159544 h 159544"/>
                                <a:gd name="connsiteX1" fmla="*/ 107156 w 228600"/>
                                <a:gd name="connsiteY1" fmla="*/ 114300 h 159544"/>
                                <a:gd name="connsiteX2" fmla="*/ 171450 w 228600"/>
                                <a:gd name="connsiteY2" fmla="*/ 95250 h 159544"/>
                                <a:gd name="connsiteX3" fmla="*/ 228600 w 228600"/>
                                <a:gd name="connsiteY3" fmla="*/ 0 h 159544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228600" h="159544">
                                  <a:moveTo>
                                    <a:pt x="0" y="159544"/>
                                  </a:moveTo>
                                  <a:cubicBezTo>
                                    <a:pt x="39290" y="142280"/>
                                    <a:pt x="78581" y="125016"/>
                                    <a:pt x="107156" y="114300"/>
                                  </a:cubicBezTo>
                                  <a:cubicBezTo>
                                    <a:pt x="135731" y="103584"/>
                                    <a:pt x="151209" y="114300"/>
                                    <a:pt x="171450" y="95250"/>
                                  </a:cubicBezTo>
                                  <a:cubicBezTo>
                                    <a:pt x="191691" y="76200"/>
                                    <a:pt x="210145" y="38100"/>
                                    <a:pt x="228600" y="0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504" name="Freihandform 1503">
                              <a:extLst>
                                <a:ext uri="{FF2B5EF4-FFF2-40B4-BE49-F238E27FC236}">
                                  <a16:creationId xmlns:a16="http://schemas.microsoft.com/office/drawing/2014/main" id="{201548A7-52FC-4397-A312-E6256341737C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928813" y="2971800"/>
                              <a:ext cx="121443" cy="157163"/>
                            </a:xfrm>
                            <a:custGeom>
                              <a:avLst/>
                              <a:gdLst>
                                <a:gd name="connsiteX0" fmla="*/ 0 w 121443"/>
                                <a:gd name="connsiteY0" fmla="*/ 0 h 157163"/>
                                <a:gd name="connsiteX1" fmla="*/ 76200 w 121443"/>
                                <a:gd name="connsiteY1" fmla="*/ 71438 h 157163"/>
                                <a:gd name="connsiteX2" fmla="*/ 121443 w 121443"/>
                                <a:gd name="connsiteY2" fmla="*/ 157163 h 157163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</a:cxnLst>
                              <a:rect l="l" t="t" r="r" b="b"/>
                              <a:pathLst>
                                <a:path w="121443" h="157163">
                                  <a:moveTo>
                                    <a:pt x="0" y="0"/>
                                  </a:moveTo>
                                  <a:cubicBezTo>
                                    <a:pt x="27980" y="22622"/>
                                    <a:pt x="55960" y="45244"/>
                                    <a:pt x="76200" y="71438"/>
                                  </a:cubicBezTo>
                                  <a:cubicBezTo>
                                    <a:pt x="96440" y="97632"/>
                                    <a:pt x="108941" y="127397"/>
                                    <a:pt x="121443" y="157163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505" name="Freihandform 1504">
                              <a:extLst>
                                <a:ext uri="{FF2B5EF4-FFF2-40B4-BE49-F238E27FC236}">
                                  <a16:creationId xmlns:a16="http://schemas.microsoft.com/office/drawing/2014/main" id="{605F34E4-53E7-4402-B940-4EBB3FA9F5D3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983581" y="3619500"/>
                              <a:ext cx="328613" cy="364331"/>
                            </a:xfrm>
                            <a:custGeom>
                              <a:avLst/>
                              <a:gdLst>
                                <a:gd name="connsiteX0" fmla="*/ 328613 w 328613"/>
                                <a:gd name="connsiteY0" fmla="*/ 364331 h 364331"/>
                                <a:gd name="connsiteX1" fmla="*/ 195263 w 328613"/>
                                <a:gd name="connsiteY1" fmla="*/ 245269 h 364331"/>
                                <a:gd name="connsiteX2" fmla="*/ 78582 w 328613"/>
                                <a:gd name="connsiteY2" fmla="*/ 111919 h 364331"/>
                                <a:gd name="connsiteX3" fmla="*/ 0 w 328613"/>
                                <a:gd name="connsiteY3" fmla="*/ 0 h 364331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328613" h="364331">
                                  <a:moveTo>
                                    <a:pt x="328613" y="364331"/>
                                  </a:moveTo>
                                  <a:cubicBezTo>
                                    <a:pt x="282774" y="325834"/>
                                    <a:pt x="236935" y="287338"/>
                                    <a:pt x="195263" y="245269"/>
                                  </a:cubicBezTo>
                                  <a:cubicBezTo>
                                    <a:pt x="153591" y="203200"/>
                                    <a:pt x="111126" y="152797"/>
                                    <a:pt x="78582" y="111919"/>
                                  </a:cubicBezTo>
                                  <a:cubicBezTo>
                                    <a:pt x="46038" y="71041"/>
                                    <a:pt x="23019" y="35520"/>
                                    <a:pt x="0" y="0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506" name="Freihandform 1505">
                              <a:extLst>
                                <a:ext uri="{FF2B5EF4-FFF2-40B4-BE49-F238E27FC236}">
                                  <a16:creationId xmlns:a16="http://schemas.microsoft.com/office/drawing/2014/main" id="{45B33FCC-9319-4FAB-A135-D1C16DA689DC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095500" y="3614738"/>
                              <a:ext cx="164306" cy="152400"/>
                            </a:xfrm>
                            <a:custGeom>
                              <a:avLst/>
                              <a:gdLst>
                                <a:gd name="connsiteX0" fmla="*/ 164306 w 164306"/>
                                <a:gd name="connsiteY0" fmla="*/ 0 h 152400"/>
                                <a:gd name="connsiteX1" fmla="*/ 0 w 164306"/>
                                <a:gd name="connsiteY1" fmla="*/ 152400 h 152400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164306" h="152400">
                                  <a:moveTo>
                                    <a:pt x="164306" y="0"/>
                                  </a:moveTo>
                                  <a:lnTo>
                                    <a:pt x="0" y="152400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507" name="Freihandform 1506">
                              <a:extLst>
                                <a:ext uri="{FF2B5EF4-FFF2-40B4-BE49-F238E27FC236}">
                                  <a16:creationId xmlns:a16="http://schemas.microsoft.com/office/drawing/2014/main" id="{53D2A108-6ED6-43D4-B4F1-A7CDA27045D1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200275" y="3517106"/>
                              <a:ext cx="59531" cy="102394"/>
                            </a:xfrm>
                            <a:custGeom>
                              <a:avLst/>
                              <a:gdLst>
                                <a:gd name="connsiteX0" fmla="*/ 0 w 59531"/>
                                <a:gd name="connsiteY0" fmla="*/ 0 h 102394"/>
                                <a:gd name="connsiteX1" fmla="*/ 59531 w 59531"/>
                                <a:gd name="connsiteY1" fmla="*/ 102394 h 102394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59531" h="102394">
                                  <a:moveTo>
                                    <a:pt x="0" y="0"/>
                                  </a:moveTo>
                                  <a:lnTo>
                                    <a:pt x="59531" y="102394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508" name="Freihandform 1507">
                              <a:extLst>
                                <a:ext uri="{FF2B5EF4-FFF2-40B4-BE49-F238E27FC236}">
                                  <a16:creationId xmlns:a16="http://schemas.microsoft.com/office/drawing/2014/main" id="{8049A1AA-A4FB-4A6C-B6B0-4D88AC38E79A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266950" y="3495675"/>
                              <a:ext cx="192881" cy="119063"/>
                            </a:xfrm>
                            <a:custGeom>
                              <a:avLst/>
                              <a:gdLst>
                                <a:gd name="connsiteX0" fmla="*/ 0 w 192881"/>
                                <a:gd name="connsiteY0" fmla="*/ 119063 h 119063"/>
                                <a:gd name="connsiteX1" fmla="*/ 192881 w 192881"/>
                                <a:gd name="connsiteY1" fmla="*/ 0 h 119063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192881" h="119063">
                                  <a:moveTo>
                                    <a:pt x="0" y="119063"/>
                                  </a:moveTo>
                                  <a:cubicBezTo>
                                    <a:pt x="76993" y="67866"/>
                                    <a:pt x="153987" y="16669"/>
                                    <a:pt x="192881" y="0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509" name="Freihandform 1508">
                              <a:extLst>
                                <a:ext uri="{FF2B5EF4-FFF2-40B4-BE49-F238E27FC236}">
                                  <a16:creationId xmlns:a16="http://schemas.microsoft.com/office/drawing/2014/main" id="{872F918D-6C5F-415E-B208-733DBFEB799F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469356" y="3810000"/>
                              <a:ext cx="214313" cy="219075"/>
                            </a:xfrm>
                            <a:custGeom>
                              <a:avLst/>
                              <a:gdLst>
                                <a:gd name="connsiteX0" fmla="*/ 214313 w 214313"/>
                                <a:gd name="connsiteY0" fmla="*/ 219075 h 219075"/>
                                <a:gd name="connsiteX1" fmla="*/ 0 w 214313"/>
                                <a:gd name="connsiteY1" fmla="*/ 0 h 219075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214313" h="219075">
                                  <a:moveTo>
                                    <a:pt x="214313" y="219075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510" name="Freihandform 1509">
                              <a:extLst>
                                <a:ext uri="{FF2B5EF4-FFF2-40B4-BE49-F238E27FC236}">
                                  <a16:creationId xmlns:a16="http://schemas.microsoft.com/office/drawing/2014/main" id="{2668F214-4719-4693-AEE8-08417808F254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776538" y="2433638"/>
                              <a:ext cx="61912" cy="428625"/>
                            </a:xfrm>
                            <a:custGeom>
                              <a:avLst/>
                              <a:gdLst>
                                <a:gd name="connsiteX0" fmla="*/ 61912 w 61912"/>
                                <a:gd name="connsiteY0" fmla="*/ 0 h 428625"/>
                                <a:gd name="connsiteX1" fmla="*/ 52387 w 61912"/>
                                <a:gd name="connsiteY1" fmla="*/ 150018 h 428625"/>
                                <a:gd name="connsiteX2" fmla="*/ 11906 w 61912"/>
                                <a:gd name="connsiteY2" fmla="*/ 307181 h 428625"/>
                                <a:gd name="connsiteX3" fmla="*/ 0 w 61912"/>
                                <a:gd name="connsiteY3" fmla="*/ 428625 h 428625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61912" h="428625">
                                  <a:moveTo>
                                    <a:pt x="61912" y="0"/>
                                  </a:moveTo>
                                  <a:cubicBezTo>
                                    <a:pt x="61316" y="49410"/>
                                    <a:pt x="60721" y="98821"/>
                                    <a:pt x="52387" y="150018"/>
                                  </a:cubicBezTo>
                                  <a:cubicBezTo>
                                    <a:pt x="44053" y="201215"/>
                                    <a:pt x="20637" y="260747"/>
                                    <a:pt x="11906" y="307181"/>
                                  </a:cubicBezTo>
                                  <a:cubicBezTo>
                                    <a:pt x="3175" y="353615"/>
                                    <a:pt x="1587" y="391120"/>
                                    <a:pt x="0" y="428625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511" name="Freihandform 1510">
                              <a:extLst>
                                <a:ext uri="{FF2B5EF4-FFF2-40B4-BE49-F238E27FC236}">
                                  <a16:creationId xmlns:a16="http://schemas.microsoft.com/office/drawing/2014/main" id="{5654F2D0-5EB4-43C8-9DB9-4FB40C309A05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483643" y="2395537"/>
                              <a:ext cx="292894" cy="285750"/>
                            </a:xfrm>
                            <a:custGeom>
                              <a:avLst/>
                              <a:gdLst>
                                <a:gd name="connsiteX0" fmla="*/ 292894 w 292894"/>
                                <a:gd name="connsiteY0" fmla="*/ 0 h 285750"/>
                                <a:gd name="connsiteX1" fmla="*/ 221457 w 292894"/>
                                <a:gd name="connsiteY1" fmla="*/ 52387 h 285750"/>
                                <a:gd name="connsiteX2" fmla="*/ 0 w 292894"/>
                                <a:gd name="connsiteY2" fmla="*/ 285750 h 285750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</a:cxnLst>
                              <a:rect l="l" t="t" r="r" b="b"/>
                              <a:pathLst>
                                <a:path w="292894" h="285750">
                                  <a:moveTo>
                                    <a:pt x="292894" y="0"/>
                                  </a:moveTo>
                                  <a:cubicBezTo>
                                    <a:pt x="281583" y="2381"/>
                                    <a:pt x="270273" y="4762"/>
                                    <a:pt x="221457" y="52387"/>
                                  </a:cubicBezTo>
                                  <a:cubicBezTo>
                                    <a:pt x="172641" y="100012"/>
                                    <a:pt x="86320" y="192881"/>
                                    <a:pt x="0" y="285750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512" name="Freihandform 1511">
                              <a:extLst>
                                <a:ext uri="{FF2B5EF4-FFF2-40B4-BE49-F238E27FC236}">
                                  <a16:creationId xmlns:a16="http://schemas.microsoft.com/office/drawing/2014/main" id="{7CC4E225-CB15-444F-ACB7-419992E9E0C0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295525" y="2592647"/>
                              <a:ext cx="254000" cy="31491"/>
                            </a:xfrm>
                            <a:custGeom>
                              <a:avLst/>
                              <a:gdLst>
                                <a:gd name="connsiteX0" fmla="*/ 0 w 242888"/>
                                <a:gd name="connsiteY0" fmla="*/ 31491 h 31491"/>
                                <a:gd name="connsiteX1" fmla="*/ 154781 w 242888"/>
                                <a:gd name="connsiteY1" fmla="*/ 534 h 31491"/>
                                <a:gd name="connsiteX2" fmla="*/ 242888 w 242888"/>
                                <a:gd name="connsiteY2" fmla="*/ 14822 h 31491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</a:cxnLst>
                              <a:rect l="l" t="t" r="r" b="b"/>
                              <a:pathLst>
                                <a:path w="242888" h="31491">
                                  <a:moveTo>
                                    <a:pt x="0" y="31491"/>
                                  </a:moveTo>
                                  <a:cubicBezTo>
                                    <a:pt x="57150" y="17401"/>
                                    <a:pt x="114300" y="3312"/>
                                    <a:pt x="154781" y="534"/>
                                  </a:cubicBezTo>
                                  <a:cubicBezTo>
                                    <a:pt x="195262" y="-2244"/>
                                    <a:pt x="219075" y="6289"/>
                                    <a:pt x="242888" y="14822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513" name="Freihandform 1512">
                              <a:extLst>
                                <a:ext uri="{FF2B5EF4-FFF2-40B4-BE49-F238E27FC236}">
                                  <a16:creationId xmlns:a16="http://schemas.microsoft.com/office/drawing/2014/main" id="{66ED1742-1C8B-4A97-942F-F746715DBC9D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549525" y="2066131"/>
                              <a:ext cx="65881" cy="548753"/>
                            </a:xfrm>
                            <a:custGeom>
                              <a:avLst/>
                              <a:gdLst>
                                <a:gd name="connsiteX0" fmla="*/ 73818 w 73818"/>
                                <a:gd name="connsiteY0" fmla="*/ 0 h 545307"/>
                                <a:gd name="connsiteX1" fmla="*/ 0 w 73818"/>
                                <a:gd name="connsiteY1" fmla="*/ 545307 h 545307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73818" h="545307">
                                  <a:moveTo>
                                    <a:pt x="73818" y="0"/>
                                  </a:moveTo>
                                  <a:lnTo>
                                    <a:pt x="0" y="545307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514" name="Freihandform 1513">
                              <a:extLst>
                                <a:ext uri="{FF2B5EF4-FFF2-40B4-BE49-F238E27FC236}">
                                  <a16:creationId xmlns:a16="http://schemas.microsoft.com/office/drawing/2014/main" id="{DA57008C-5D32-4D82-B148-594BD5B7AE6D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733675" y="2862263"/>
                              <a:ext cx="47849" cy="440531"/>
                            </a:xfrm>
                            <a:custGeom>
                              <a:avLst/>
                              <a:gdLst>
                                <a:gd name="connsiteX0" fmla="*/ 45244 w 47849"/>
                                <a:gd name="connsiteY0" fmla="*/ 0 h 440531"/>
                                <a:gd name="connsiteX1" fmla="*/ 42863 w 47849"/>
                                <a:gd name="connsiteY1" fmla="*/ 133350 h 440531"/>
                                <a:gd name="connsiteX2" fmla="*/ 0 w 47849"/>
                                <a:gd name="connsiteY2" fmla="*/ 440531 h 440531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</a:cxnLst>
                              <a:rect l="l" t="t" r="r" b="b"/>
                              <a:pathLst>
                                <a:path w="47849" h="440531">
                                  <a:moveTo>
                                    <a:pt x="45244" y="0"/>
                                  </a:moveTo>
                                  <a:cubicBezTo>
                                    <a:pt x="47824" y="29964"/>
                                    <a:pt x="50404" y="59928"/>
                                    <a:pt x="42863" y="133350"/>
                                  </a:cubicBezTo>
                                  <a:cubicBezTo>
                                    <a:pt x="35322" y="206772"/>
                                    <a:pt x="17661" y="323651"/>
                                    <a:pt x="0" y="440531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515" name="Freihandform 1514">
                              <a:extLst>
                                <a:ext uri="{FF2B5EF4-FFF2-40B4-BE49-F238E27FC236}">
                                  <a16:creationId xmlns:a16="http://schemas.microsoft.com/office/drawing/2014/main" id="{8A91ED8C-027E-49DC-972A-407A81F197A1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147400" y="2902744"/>
                              <a:ext cx="541597" cy="566779"/>
                            </a:xfrm>
                            <a:custGeom>
                              <a:avLst/>
                              <a:gdLst>
                                <a:gd name="connsiteX0" fmla="*/ 262425 w 541597"/>
                                <a:gd name="connsiteY0" fmla="*/ 0 h 566779"/>
                                <a:gd name="connsiteX1" fmla="*/ 324338 w 541597"/>
                                <a:gd name="connsiteY1" fmla="*/ 142875 h 566779"/>
                                <a:gd name="connsiteX2" fmla="*/ 350531 w 541597"/>
                                <a:gd name="connsiteY2" fmla="*/ 280987 h 566779"/>
                                <a:gd name="connsiteX3" fmla="*/ 505313 w 541597"/>
                                <a:gd name="connsiteY3" fmla="*/ 354806 h 566779"/>
                                <a:gd name="connsiteX4" fmla="*/ 541031 w 541597"/>
                                <a:gd name="connsiteY4" fmla="*/ 428625 h 566779"/>
                                <a:gd name="connsiteX5" fmla="*/ 488644 w 541597"/>
                                <a:gd name="connsiteY5" fmla="*/ 471487 h 566779"/>
                                <a:gd name="connsiteX6" fmla="*/ 336244 w 541597"/>
                                <a:gd name="connsiteY6" fmla="*/ 397669 h 566779"/>
                                <a:gd name="connsiteX7" fmla="*/ 255281 w 541597"/>
                                <a:gd name="connsiteY7" fmla="*/ 376237 h 566779"/>
                                <a:gd name="connsiteX8" fmla="*/ 131456 w 541597"/>
                                <a:gd name="connsiteY8" fmla="*/ 521494 h 566779"/>
                                <a:gd name="connsiteX9" fmla="*/ 48113 w 541597"/>
                                <a:gd name="connsiteY9" fmla="*/ 566737 h 566779"/>
                                <a:gd name="connsiteX10" fmla="*/ 2869 w 541597"/>
                                <a:gd name="connsiteY10" fmla="*/ 526256 h 566779"/>
                                <a:gd name="connsiteX11" fmla="*/ 129075 w 541597"/>
                                <a:gd name="connsiteY11" fmla="*/ 381000 h 566779"/>
                                <a:gd name="connsiteX12" fmla="*/ 219563 w 541597"/>
                                <a:gd name="connsiteY12" fmla="*/ 180975 h 566779"/>
                                <a:gd name="connsiteX13" fmla="*/ 179081 w 541597"/>
                                <a:gd name="connsiteY13" fmla="*/ 45244 h 566779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  <a:cxn ang="0">
                                  <a:pos x="connsiteX6" y="connsiteY6"/>
                                </a:cxn>
                                <a:cxn ang="0">
                                  <a:pos x="connsiteX7" y="connsiteY7"/>
                                </a:cxn>
                                <a:cxn ang="0">
                                  <a:pos x="connsiteX8" y="connsiteY8"/>
                                </a:cxn>
                                <a:cxn ang="0">
                                  <a:pos x="connsiteX9" y="connsiteY9"/>
                                </a:cxn>
                                <a:cxn ang="0">
                                  <a:pos x="connsiteX10" y="connsiteY10"/>
                                </a:cxn>
                                <a:cxn ang="0">
                                  <a:pos x="connsiteX11" y="connsiteY11"/>
                                </a:cxn>
                                <a:cxn ang="0">
                                  <a:pos x="connsiteX12" y="connsiteY12"/>
                                </a:cxn>
                                <a:cxn ang="0">
                                  <a:pos x="connsiteX13" y="connsiteY13"/>
                                </a:cxn>
                              </a:cxnLst>
                              <a:rect l="l" t="t" r="r" b="b"/>
                              <a:pathLst>
                                <a:path w="541597" h="566779">
                                  <a:moveTo>
                                    <a:pt x="262425" y="0"/>
                                  </a:moveTo>
                                  <a:cubicBezTo>
                                    <a:pt x="286039" y="48022"/>
                                    <a:pt x="309654" y="96044"/>
                                    <a:pt x="324338" y="142875"/>
                                  </a:cubicBezTo>
                                  <a:cubicBezTo>
                                    <a:pt x="339022" y="189706"/>
                                    <a:pt x="320369" y="245665"/>
                                    <a:pt x="350531" y="280987"/>
                                  </a:cubicBezTo>
                                  <a:cubicBezTo>
                                    <a:pt x="380693" y="316309"/>
                                    <a:pt x="473563" y="330200"/>
                                    <a:pt x="505313" y="354806"/>
                                  </a:cubicBezTo>
                                  <a:cubicBezTo>
                                    <a:pt x="537063" y="379412"/>
                                    <a:pt x="543809" y="409178"/>
                                    <a:pt x="541031" y="428625"/>
                                  </a:cubicBezTo>
                                  <a:cubicBezTo>
                                    <a:pt x="538253" y="448072"/>
                                    <a:pt x="522775" y="476646"/>
                                    <a:pt x="488644" y="471487"/>
                                  </a:cubicBezTo>
                                  <a:cubicBezTo>
                                    <a:pt x="454513" y="466328"/>
                                    <a:pt x="375138" y="413544"/>
                                    <a:pt x="336244" y="397669"/>
                                  </a:cubicBezTo>
                                  <a:cubicBezTo>
                                    <a:pt x="297350" y="381794"/>
                                    <a:pt x="289412" y="355600"/>
                                    <a:pt x="255281" y="376237"/>
                                  </a:cubicBezTo>
                                  <a:cubicBezTo>
                                    <a:pt x="221150" y="396875"/>
                                    <a:pt x="165984" y="489744"/>
                                    <a:pt x="131456" y="521494"/>
                                  </a:cubicBezTo>
                                  <a:cubicBezTo>
                                    <a:pt x="96928" y="553244"/>
                                    <a:pt x="69544" y="565943"/>
                                    <a:pt x="48113" y="566737"/>
                                  </a:cubicBezTo>
                                  <a:cubicBezTo>
                                    <a:pt x="26682" y="567531"/>
                                    <a:pt x="-10625" y="557212"/>
                                    <a:pt x="2869" y="526256"/>
                                  </a:cubicBezTo>
                                  <a:cubicBezTo>
                                    <a:pt x="16363" y="495300"/>
                                    <a:pt x="92959" y="438547"/>
                                    <a:pt x="129075" y="381000"/>
                                  </a:cubicBezTo>
                                  <a:cubicBezTo>
                                    <a:pt x="165191" y="323453"/>
                                    <a:pt x="211229" y="236934"/>
                                    <a:pt x="219563" y="180975"/>
                                  </a:cubicBezTo>
                                  <a:cubicBezTo>
                                    <a:pt x="227897" y="125016"/>
                                    <a:pt x="203489" y="85130"/>
                                    <a:pt x="179081" y="45244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516" name="Freihandform 1515">
                              <a:extLst>
                                <a:ext uri="{FF2B5EF4-FFF2-40B4-BE49-F238E27FC236}">
                                  <a16:creationId xmlns:a16="http://schemas.microsoft.com/office/drawing/2014/main" id="{633F5969-1731-44E9-9DB3-1DEFB76C13E8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486025" y="3150394"/>
                              <a:ext cx="273844" cy="0"/>
                            </a:xfrm>
                            <a:custGeom>
                              <a:avLst/>
                              <a:gdLst>
                                <a:gd name="connsiteX0" fmla="*/ 0 w 273844"/>
                                <a:gd name="connsiteY0" fmla="*/ 0 h 0"/>
                                <a:gd name="connsiteX1" fmla="*/ 273844 w 273844"/>
                                <a:gd name="connsiteY1" fmla="*/ 0 h 0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273844">
                                  <a:moveTo>
                                    <a:pt x="0" y="0"/>
                                  </a:moveTo>
                                  <a:lnTo>
                                    <a:pt x="273844" y="0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517" name="Freihandform 1516">
                              <a:extLst>
                                <a:ext uri="{FF2B5EF4-FFF2-40B4-BE49-F238E27FC236}">
                                  <a16:creationId xmlns:a16="http://schemas.microsoft.com/office/drawing/2014/main" id="{178922AA-97EA-41DF-BD2C-9510D1C2C63C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805113" y="2607469"/>
                              <a:ext cx="873918" cy="69056"/>
                            </a:xfrm>
                            <a:custGeom>
                              <a:avLst/>
                              <a:gdLst>
                                <a:gd name="connsiteX0" fmla="*/ 0 w 873918"/>
                                <a:gd name="connsiteY0" fmla="*/ 69056 h 69056"/>
                                <a:gd name="connsiteX1" fmla="*/ 561975 w 873918"/>
                                <a:gd name="connsiteY1" fmla="*/ 57150 h 69056"/>
                                <a:gd name="connsiteX2" fmla="*/ 873918 w 873918"/>
                                <a:gd name="connsiteY2" fmla="*/ 0 h 69056"/>
                                <a:gd name="connsiteX3" fmla="*/ 873918 w 873918"/>
                                <a:gd name="connsiteY3" fmla="*/ 0 h 69056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873918" h="69056">
                                  <a:moveTo>
                                    <a:pt x="0" y="69056"/>
                                  </a:moveTo>
                                  <a:cubicBezTo>
                                    <a:pt x="208161" y="68857"/>
                                    <a:pt x="416322" y="68659"/>
                                    <a:pt x="561975" y="57150"/>
                                  </a:cubicBezTo>
                                  <a:cubicBezTo>
                                    <a:pt x="707628" y="45641"/>
                                    <a:pt x="873918" y="0"/>
                                    <a:pt x="873918" y="0"/>
                                  </a:cubicBezTo>
                                  <a:lnTo>
                                    <a:pt x="873918" y="0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518" name="Freihandform 1517">
                              <a:extLst>
                                <a:ext uri="{FF2B5EF4-FFF2-40B4-BE49-F238E27FC236}">
                                  <a16:creationId xmlns:a16="http://schemas.microsoft.com/office/drawing/2014/main" id="{6A3125F1-3B2E-44A2-BF53-A7851C24EF92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771775" y="2331319"/>
                              <a:ext cx="292903" cy="105189"/>
                            </a:xfrm>
                            <a:custGeom>
                              <a:avLst/>
                              <a:gdLst>
                                <a:gd name="connsiteX0" fmla="*/ 0 w 292903"/>
                                <a:gd name="connsiteY0" fmla="*/ 64218 h 105189"/>
                                <a:gd name="connsiteX1" fmla="*/ 73819 w 292903"/>
                                <a:gd name="connsiteY1" fmla="*/ 18974 h 105189"/>
                                <a:gd name="connsiteX2" fmla="*/ 250031 w 292903"/>
                                <a:gd name="connsiteY2" fmla="*/ 2305 h 105189"/>
                                <a:gd name="connsiteX3" fmla="*/ 288131 w 292903"/>
                                <a:gd name="connsiteY3" fmla="*/ 66599 h 105189"/>
                                <a:gd name="connsiteX4" fmla="*/ 169069 w 292903"/>
                                <a:gd name="connsiteY4" fmla="*/ 80887 h 105189"/>
                                <a:gd name="connsiteX5" fmla="*/ 107156 w 292903"/>
                                <a:gd name="connsiteY5" fmla="*/ 104699 h 105189"/>
                                <a:gd name="connsiteX6" fmla="*/ 38100 w 292903"/>
                                <a:gd name="connsiteY6" fmla="*/ 97555 h 105189"/>
                                <a:gd name="connsiteX7" fmla="*/ 38100 w 292903"/>
                                <a:gd name="connsiteY7" fmla="*/ 97555 h 105189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  <a:cxn ang="0">
                                  <a:pos x="connsiteX6" y="connsiteY6"/>
                                </a:cxn>
                                <a:cxn ang="0">
                                  <a:pos x="connsiteX7" y="connsiteY7"/>
                                </a:cxn>
                              </a:cxnLst>
                              <a:rect l="l" t="t" r="r" b="b"/>
                              <a:pathLst>
                                <a:path w="292903" h="105189">
                                  <a:moveTo>
                                    <a:pt x="0" y="64218"/>
                                  </a:moveTo>
                                  <a:cubicBezTo>
                                    <a:pt x="16073" y="46755"/>
                                    <a:pt x="32147" y="29293"/>
                                    <a:pt x="73819" y="18974"/>
                                  </a:cubicBezTo>
                                  <a:cubicBezTo>
                                    <a:pt x="115491" y="8655"/>
                                    <a:pt x="214312" y="-5632"/>
                                    <a:pt x="250031" y="2305"/>
                                  </a:cubicBezTo>
                                  <a:cubicBezTo>
                                    <a:pt x="285750" y="10242"/>
                                    <a:pt x="301625" y="53502"/>
                                    <a:pt x="288131" y="66599"/>
                                  </a:cubicBezTo>
                                  <a:cubicBezTo>
                                    <a:pt x="274637" y="79696"/>
                                    <a:pt x="199231" y="74537"/>
                                    <a:pt x="169069" y="80887"/>
                                  </a:cubicBezTo>
                                  <a:cubicBezTo>
                                    <a:pt x="138907" y="87237"/>
                                    <a:pt x="128984" y="101921"/>
                                    <a:pt x="107156" y="104699"/>
                                  </a:cubicBezTo>
                                  <a:cubicBezTo>
                                    <a:pt x="85328" y="107477"/>
                                    <a:pt x="38100" y="97555"/>
                                    <a:pt x="38100" y="97555"/>
                                  </a:cubicBezTo>
                                  <a:lnTo>
                                    <a:pt x="38100" y="97555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519" name="Freihandform 1518">
                              <a:extLst>
                                <a:ext uri="{FF2B5EF4-FFF2-40B4-BE49-F238E27FC236}">
                                  <a16:creationId xmlns:a16="http://schemas.microsoft.com/office/drawing/2014/main" id="{80BA8E19-F9CD-42FD-B0DC-30B54F99EDE1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255044" y="2683669"/>
                              <a:ext cx="433323" cy="132191"/>
                            </a:xfrm>
                            <a:custGeom>
                              <a:avLst/>
                              <a:gdLst>
                                <a:gd name="connsiteX0" fmla="*/ 395287 w 433323"/>
                                <a:gd name="connsiteY0" fmla="*/ 0 h 132191"/>
                                <a:gd name="connsiteX1" fmla="*/ 395287 w 433323"/>
                                <a:gd name="connsiteY1" fmla="*/ 119062 h 132191"/>
                                <a:gd name="connsiteX2" fmla="*/ 0 w 433323"/>
                                <a:gd name="connsiteY2" fmla="*/ 123825 h 132191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</a:cxnLst>
                              <a:rect l="l" t="t" r="r" b="b"/>
                              <a:pathLst>
                                <a:path w="433323" h="132191">
                                  <a:moveTo>
                                    <a:pt x="395287" y="0"/>
                                  </a:moveTo>
                                  <a:cubicBezTo>
                                    <a:pt x="428227" y="49212"/>
                                    <a:pt x="461168" y="98425"/>
                                    <a:pt x="395287" y="119062"/>
                                  </a:cubicBezTo>
                                  <a:cubicBezTo>
                                    <a:pt x="329406" y="139699"/>
                                    <a:pt x="164703" y="131762"/>
                                    <a:pt x="0" y="123825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520" name="Freihandform 1519">
                              <a:extLst>
                                <a:ext uri="{FF2B5EF4-FFF2-40B4-BE49-F238E27FC236}">
                                  <a16:creationId xmlns:a16="http://schemas.microsoft.com/office/drawing/2014/main" id="{2B640E74-4EFA-456A-A4A7-07C23BE548CF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326481" y="2812256"/>
                              <a:ext cx="83344" cy="92869"/>
                            </a:xfrm>
                            <a:custGeom>
                              <a:avLst/>
                              <a:gdLst>
                                <a:gd name="connsiteX0" fmla="*/ 0 w 83344"/>
                                <a:gd name="connsiteY0" fmla="*/ 0 h 92869"/>
                                <a:gd name="connsiteX1" fmla="*/ 83344 w 83344"/>
                                <a:gd name="connsiteY1" fmla="*/ 92869 h 92869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83344" h="92869">
                                  <a:moveTo>
                                    <a:pt x="0" y="0"/>
                                  </a:moveTo>
                                  <a:lnTo>
                                    <a:pt x="83344" y="92869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521" name="Freihandform 1520">
                              <a:extLst>
                                <a:ext uri="{FF2B5EF4-FFF2-40B4-BE49-F238E27FC236}">
                                  <a16:creationId xmlns:a16="http://schemas.microsoft.com/office/drawing/2014/main" id="{C1EE606C-8F02-474E-B4D9-AA2A28F2D2C5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719263" y="2586038"/>
                              <a:ext cx="116681" cy="166687"/>
                            </a:xfrm>
                            <a:custGeom>
                              <a:avLst/>
                              <a:gdLst>
                                <a:gd name="connsiteX0" fmla="*/ 116681 w 116681"/>
                                <a:gd name="connsiteY0" fmla="*/ 0 h 166687"/>
                                <a:gd name="connsiteX1" fmla="*/ 0 w 116681"/>
                                <a:gd name="connsiteY1" fmla="*/ 166687 h 166687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116681" h="166687">
                                  <a:moveTo>
                                    <a:pt x="116681" y="0"/>
                                  </a:moveTo>
                                  <a:lnTo>
                                    <a:pt x="0" y="166687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522" name="Freihandform 1521">
                              <a:extLst>
                                <a:ext uri="{FF2B5EF4-FFF2-40B4-BE49-F238E27FC236}">
                                  <a16:creationId xmlns:a16="http://schemas.microsoft.com/office/drawing/2014/main" id="{FFA7E21A-054C-45B2-B3AB-DEE273B5CC9D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044825" y="3523506"/>
                              <a:ext cx="400050" cy="207119"/>
                            </a:xfrm>
                            <a:custGeom>
                              <a:avLst/>
                              <a:gdLst>
                                <a:gd name="connsiteX0" fmla="*/ 0 w 400050"/>
                                <a:gd name="connsiteY0" fmla="*/ 207119 h 207119"/>
                                <a:gd name="connsiteX1" fmla="*/ 50800 w 400050"/>
                                <a:gd name="connsiteY1" fmla="*/ 86469 h 207119"/>
                                <a:gd name="connsiteX2" fmla="*/ 82550 w 400050"/>
                                <a:gd name="connsiteY2" fmla="*/ 3919 h 207119"/>
                                <a:gd name="connsiteX3" fmla="*/ 152400 w 400050"/>
                                <a:gd name="connsiteY3" fmla="*/ 19794 h 207119"/>
                                <a:gd name="connsiteX4" fmla="*/ 250825 w 400050"/>
                                <a:gd name="connsiteY4" fmla="*/ 76944 h 207119"/>
                                <a:gd name="connsiteX5" fmla="*/ 400050 w 400050"/>
                                <a:gd name="connsiteY5" fmla="*/ 118219 h 207119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</a:cxnLst>
                              <a:rect l="l" t="t" r="r" b="b"/>
                              <a:pathLst>
                                <a:path w="400050" h="207119">
                                  <a:moveTo>
                                    <a:pt x="0" y="207119"/>
                                  </a:moveTo>
                                  <a:cubicBezTo>
                                    <a:pt x="18521" y="163727"/>
                                    <a:pt x="37042" y="120336"/>
                                    <a:pt x="50800" y="86469"/>
                                  </a:cubicBezTo>
                                  <a:cubicBezTo>
                                    <a:pt x="64558" y="52602"/>
                                    <a:pt x="65617" y="15031"/>
                                    <a:pt x="82550" y="3919"/>
                                  </a:cubicBezTo>
                                  <a:cubicBezTo>
                                    <a:pt x="99483" y="-7193"/>
                                    <a:pt x="124354" y="7623"/>
                                    <a:pt x="152400" y="19794"/>
                                  </a:cubicBezTo>
                                  <a:cubicBezTo>
                                    <a:pt x="180446" y="31965"/>
                                    <a:pt x="209550" y="60540"/>
                                    <a:pt x="250825" y="76944"/>
                                  </a:cubicBezTo>
                                  <a:cubicBezTo>
                                    <a:pt x="292100" y="93348"/>
                                    <a:pt x="346075" y="105783"/>
                                    <a:pt x="400050" y="118219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523" name="Freihandform 1522">
                              <a:extLst>
                                <a:ext uri="{FF2B5EF4-FFF2-40B4-BE49-F238E27FC236}">
                                  <a16:creationId xmlns:a16="http://schemas.microsoft.com/office/drawing/2014/main" id="{2E4E72C9-8415-43A6-8B97-297EE5E8BDA3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933700" y="2857500"/>
                              <a:ext cx="79836" cy="657225"/>
                            </a:xfrm>
                            <a:custGeom>
                              <a:avLst/>
                              <a:gdLst>
                                <a:gd name="connsiteX0" fmla="*/ 0 w 79836"/>
                                <a:gd name="connsiteY0" fmla="*/ 0 h 657225"/>
                                <a:gd name="connsiteX1" fmla="*/ 44450 w 79836"/>
                                <a:gd name="connsiteY1" fmla="*/ 130175 h 657225"/>
                                <a:gd name="connsiteX2" fmla="*/ 79375 w 79836"/>
                                <a:gd name="connsiteY2" fmla="*/ 314325 h 657225"/>
                                <a:gd name="connsiteX3" fmla="*/ 19050 w 79836"/>
                                <a:gd name="connsiteY3" fmla="*/ 657225 h 657225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79836" h="657225">
                                  <a:moveTo>
                                    <a:pt x="0" y="0"/>
                                  </a:moveTo>
                                  <a:cubicBezTo>
                                    <a:pt x="15610" y="38894"/>
                                    <a:pt x="31221" y="77788"/>
                                    <a:pt x="44450" y="130175"/>
                                  </a:cubicBezTo>
                                  <a:cubicBezTo>
                                    <a:pt x="57679" y="182563"/>
                                    <a:pt x="83608" y="226483"/>
                                    <a:pt x="79375" y="314325"/>
                                  </a:cubicBezTo>
                                  <a:cubicBezTo>
                                    <a:pt x="75142" y="402167"/>
                                    <a:pt x="47096" y="529696"/>
                                    <a:pt x="19050" y="657225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524" name="Freihandform 1523">
                              <a:extLst>
                                <a:ext uri="{FF2B5EF4-FFF2-40B4-BE49-F238E27FC236}">
                                  <a16:creationId xmlns:a16="http://schemas.microsoft.com/office/drawing/2014/main" id="{DBC2C5DD-A246-4B47-A9D6-444F2DF07063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898775" y="3511550"/>
                              <a:ext cx="53975" cy="180975"/>
                            </a:xfrm>
                            <a:custGeom>
                              <a:avLst/>
                              <a:gdLst>
                                <a:gd name="connsiteX0" fmla="*/ 0 w 53975"/>
                                <a:gd name="connsiteY0" fmla="*/ 180975 h 180975"/>
                                <a:gd name="connsiteX1" fmla="*/ 53975 w 53975"/>
                                <a:gd name="connsiteY1" fmla="*/ 0 h 180975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53975" h="180975">
                                  <a:moveTo>
                                    <a:pt x="0" y="180975"/>
                                  </a:moveTo>
                                  <a:lnTo>
                                    <a:pt x="53975" y="0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525" name="Freihandform 1524">
                              <a:extLst>
                                <a:ext uri="{FF2B5EF4-FFF2-40B4-BE49-F238E27FC236}">
                                  <a16:creationId xmlns:a16="http://schemas.microsoft.com/office/drawing/2014/main" id="{2DA4DD86-7C40-4CDC-9B38-DA5A2A59527C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336800" y="3355975"/>
                              <a:ext cx="120650" cy="149225"/>
                            </a:xfrm>
                            <a:custGeom>
                              <a:avLst/>
                              <a:gdLst>
                                <a:gd name="connsiteX0" fmla="*/ 0 w 120650"/>
                                <a:gd name="connsiteY0" fmla="*/ 0 h 149225"/>
                                <a:gd name="connsiteX1" fmla="*/ 120650 w 120650"/>
                                <a:gd name="connsiteY1" fmla="*/ 149225 h 149225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120650" h="149225">
                                  <a:moveTo>
                                    <a:pt x="0" y="0"/>
                                  </a:moveTo>
                                  <a:lnTo>
                                    <a:pt x="120650" y="149225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526" name="Freihandform 1525">
                              <a:extLst>
                                <a:ext uri="{FF2B5EF4-FFF2-40B4-BE49-F238E27FC236}">
                                  <a16:creationId xmlns:a16="http://schemas.microsoft.com/office/drawing/2014/main" id="{3728B62A-F673-4C83-BE9D-1A2F826F88D2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371725" y="3902075"/>
                              <a:ext cx="155575" cy="209550"/>
                            </a:xfrm>
                            <a:custGeom>
                              <a:avLst/>
                              <a:gdLst>
                                <a:gd name="connsiteX0" fmla="*/ 0 w 155575"/>
                                <a:gd name="connsiteY0" fmla="*/ 0 h 209550"/>
                                <a:gd name="connsiteX1" fmla="*/ 155575 w 155575"/>
                                <a:gd name="connsiteY1" fmla="*/ 209550 h 209550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155575" h="209550">
                                  <a:moveTo>
                                    <a:pt x="0" y="0"/>
                                  </a:moveTo>
                                  <a:lnTo>
                                    <a:pt x="155575" y="209550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527" name="Freihandform 1526">
                              <a:extLst>
                                <a:ext uri="{FF2B5EF4-FFF2-40B4-BE49-F238E27FC236}">
                                  <a16:creationId xmlns:a16="http://schemas.microsoft.com/office/drawing/2014/main" id="{731E180F-322D-4C6C-869F-127CF174ECB4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507477" y="3804358"/>
                              <a:ext cx="153298" cy="262817"/>
                            </a:xfrm>
                            <a:custGeom>
                              <a:avLst/>
                              <a:gdLst>
                                <a:gd name="connsiteX0" fmla="*/ 161925 w 161925"/>
                                <a:gd name="connsiteY0" fmla="*/ 257175 h 257175"/>
                                <a:gd name="connsiteX1" fmla="*/ 0 w 161925"/>
                                <a:gd name="connsiteY1" fmla="*/ 0 h 257175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161925" h="257175">
                                  <a:moveTo>
                                    <a:pt x="161925" y="257175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528" name="Freihandform 1527">
                              <a:extLst>
                                <a:ext uri="{FF2B5EF4-FFF2-40B4-BE49-F238E27FC236}">
                                  <a16:creationId xmlns:a16="http://schemas.microsoft.com/office/drawing/2014/main" id="{2021A3AA-0ADF-4E48-862D-5BADFBBF8306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727450" y="4349750"/>
                              <a:ext cx="161925" cy="76200"/>
                            </a:xfrm>
                            <a:custGeom>
                              <a:avLst/>
                              <a:gdLst>
                                <a:gd name="connsiteX0" fmla="*/ 0 w 161925"/>
                                <a:gd name="connsiteY0" fmla="*/ 0 h 76200"/>
                                <a:gd name="connsiteX1" fmla="*/ 161925 w 161925"/>
                                <a:gd name="connsiteY1" fmla="*/ 76200 h 76200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161925" h="76200">
                                  <a:moveTo>
                                    <a:pt x="0" y="0"/>
                                  </a:moveTo>
                                  <a:lnTo>
                                    <a:pt x="161925" y="76200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529" name="Freihandform 1528">
                              <a:extLst>
                                <a:ext uri="{FF2B5EF4-FFF2-40B4-BE49-F238E27FC236}">
                                  <a16:creationId xmlns:a16="http://schemas.microsoft.com/office/drawing/2014/main" id="{28F633D5-F0D8-4415-90F0-8E3A9DFB7BA4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670300" y="4441825"/>
                              <a:ext cx="85725" cy="101600"/>
                            </a:xfrm>
                            <a:custGeom>
                              <a:avLst/>
                              <a:gdLst>
                                <a:gd name="connsiteX0" fmla="*/ 85725 w 85725"/>
                                <a:gd name="connsiteY0" fmla="*/ 101600 h 101600"/>
                                <a:gd name="connsiteX1" fmla="*/ 0 w 85725"/>
                                <a:gd name="connsiteY1" fmla="*/ 0 h 101600"/>
                                <a:gd name="connsiteX2" fmla="*/ 0 w 85725"/>
                                <a:gd name="connsiteY2" fmla="*/ 0 h 101600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</a:cxnLst>
                              <a:rect l="l" t="t" r="r" b="b"/>
                              <a:pathLst>
                                <a:path w="85725" h="101600">
                                  <a:moveTo>
                                    <a:pt x="85725" y="101600"/>
                                  </a:moveTo>
                                  <a:lnTo>
                                    <a:pt x="0" y="0"/>
                                  </a:ln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530" name="Freihandform 1529">
                              <a:extLst>
                                <a:ext uri="{FF2B5EF4-FFF2-40B4-BE49-F238E27FC236}">
                                  <a16:creationId xmlns:a16="http://schemas.microsoft.com/office/drawing/2014/main" id="{92BC18C2-F4B1-465A-9950-1F81D94334D1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432535" y="4464050"/>
                              <a:ext cx="63140" cy="193675"/>
                            </a:xfrm>
                            <a:custGeom>
                              <a:avLst/>
                              <a:gdLst>
                                <a:gd name="connsiteX0" fmla="*/ 15515 w 63140"/>
                                <a:gd name="connsiteY0" fmla="*/ 0 h 193675"/>
                                <a:gd name="connsiteX1" fmla="*/ 2815 w 63140"/>
                                <a:gd name="connsiteY1" fmla="*/ 136525 h 193675"/>
                                <a:gd name="connsiteX2" fmla="*/ 63140 w 63140"/>
                                <a:gd name="connsiteY2" fmla="*/ 193675 h 193675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</a:cxnLst>
                              <a:rect l="l" t="t" r="r" b="b"/>
                              <a:pathLst>
                                <a:path w="63140" h="193675">
                                  <a:moveTo>
                                    <a:pt x="15515" y="0"/>
                                  </a:moveTo>
                                  <a:cubicBezTo>
                                    <a:pt x="5196" y="52123"/>
                                    <a:pt x="-5122" y="104246"/>
                                    <a:pt x="2815" y="136525"/>
                                  </a:cubicBezTo>
                                  <a:cubicBezTo>
                                    <a:pt x="10752" y="168804"/>
                                    <a:pt x="36946" y="181239"/>
                                    <a:pt x="63140" y="193675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531" name="Freihandform 1530">
                              <a:extLst>
                                <a:ext uri="{FF2B5EF4-FFF2-40B4-BE49-F238E27FC236}">
                                  <a16:creationId xmlns:a16="http://schemas.microsoft.com/office/drawing/2014/main" id="{FE950C40-EE71-49F5-8202-91FA700085B0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124200" y="2676525"/>
                              <a:ext cx="254000" cy="125047"/>
                            </a:xfrm>
                            <a:custGeom>
                              <a:avLst/>
                              <a:gdLst>
                                <a:gd name="connsiteX0" fmla="*/ 0 w 254000"/>
                                <a:gd name="connsiteY0" fmla="*/ 0 h 125047"/>
                                <a:gd name="connsiteX1" fmla="*/ 15875 w 254000"/>
                                <a:gd name="connsiteY1" fmla="*/ 111125 h 125047"/>
                                <a:gd name="connsiteX2" fmla="*/ 41275 w 254000"/>
                                <a:gd name="connsiteY2" fmla="*/ 123825 h 125047"/>
                                <a:gd name="connsiteX3" fmla="*/ 254000 w 254000"/>
                                <a:gd name="connsiteY3" fmla="*/ 123825 h 125047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254000" h="125047">
                                  <a:moveTo>
                                    <a:pt x="0" y="0"/>
                                  </a:moveTo>
                                  <a:cubicBezTo>
                                    <a:pt x="4498" y="45244"/>
                                    <a:pt x="8996" y="90488"/>
                                    <a:pt x="15875" y="111125"/>
                                  </a:cubicBezTo>
                                  <a:cubicBezTo>
                                    <a:pt x="22754" y="131762"/>
                                    <a:pt x="1588" y="121708"/>
                                    <a:pt x="41275" y="123825"/>
                                  </a:cubicBezTo>
                                  <a:cubicBezTo>
                                    <a:pt x="80962" y="125942"/>
                                    <a:pt x="167481" y="124883"/>
                                    <a:pt x="254000" y="123825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532" name="Freihandform 1531">
                              <a:extLst>
                                <a:ext uri="{FF2B5EF4-FFF2-40B4-BE49-F238E27FC236}">
                                  <a16:creationId xmlns:a16="http://schemas.microsoft.com/office/drawing/2014/main" id="{A212F205-10F9-4687-A66A-A857BF21D70F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095625" y="2466975"/>
                              <a:ext cx="26194" cy="209550"/>
                            </a:xfrm>
                            <a:custGeom>
                              <a:avLst/>
                              <a:gdLst>
                                <a:gd name="connsiteX0" fmla="*/ 0 w 26194"/>
                                <a:gd name="connsiteY0" fmla="*/ 0 h 209550"/>
                                <a:gd name="connsiteX1" fmla="*/ 26194 w 26194"/>
                                <a:gd name="connsiteY1" fmla="*/ 209550 h 209550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26194" h="209550">
                                  <a:moveTo>
                                    <a:pt x="0" y="0"/>
                                  </a:moveTo>
                                  <a:lnTo>
                                    <a:pt x="26194" y="209550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533" name="Freihandform 1532">
                              <a:extLst>
                                <a:ext uri="{FF2B5EF4-FFF2-40B4-BE49-F238E27FC236}">
                                  <a16:creationId xmlns:a16="http://schemas.microsoft.com/office/drawing/2014/main" id="{CBABCB2D-CF51-401E-BD1B-97AA658313AF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 flipH="1">
                              <a:off x="2560321" y="3256604"/>
                              <a:ext cx="30479" cy="98577"/>
                            </a:xfrm>
                            <a:custGeom>
                              <a:avLst/>
                              <a:gdLst>
                                <a:gd name="connsiteX0" fmla="*/ 33338 w 33338"/>
                                <a:gd name="connsiteY0" fmla="*/ 0 h 69056"/>
                                <a:gd name="connsiteX1" fmla="*/ 0 w 33338"/>
                                <a:gd name="connsiteY1" fmla="*/ 69056 h 69056"/>
                                <a:gd name="connsiteX2" fmla="*/ 0 w 33338"/>
                                <a:gd name="connsiteY2" fmla="*/ 69056 h 69056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</a:cxnLst>
                              <a:rect l="l" t="t" r="r" b="b"/>
                              <a:pathLst>
                                <a:path w="33338" h="69056">
                                  <a:moveTo>
                                    <a:pt x="33338" y="0"/>
                                  </a:moveTo>
                                  <a:lnTo>
                                    <a:pt x="0" y="69056"/>
                                  </a:lnTo>
                                  <a:lnTo>
                                    <a:pt x="0" y="69056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534" name="Freihandform 1533">
                              <a:extLst>
                                <a:ext uri="{FF2B5EF4-FFF2-40B4-BE49-F238E27FC236}">
                                  <a16:creationId xmlns:a16="http://schemas.microsoft.com/office/drawing/2014/main" id="{C31E4CBD-3F05-4E70-A0C3-30A87AD9FE97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581275" y="3355181"/>
                              <a:ext cx="11906" cy="135732"/>
                            </a:xfrm>
                            <a:custGeom>
                              <a:avLst/>
                              <a:gdLst>
                                <a:gd name="connsiteX0" fmla="*/ 11906 w 11906"/>
                                <a:gd name="connsiteY0" fmla="*/ 0 h 135732"/>
                                <a:gd name="connsiteX1" fmla="*/ 0 w 11906"/>
                                <a:gd name="connsiteY1" fmla="*/ 135732 h 135732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11906" h="135732">
                                  <a:moveTo>
                                    <a:pt x="11906" y="0"/>
                                  </a:moveTo>
                                  <a:lnTo>
                                    <a:pt x="0" y="135732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535" name="Freihandform 1534">
                              <a:extLst>
                                <a:ext uri="{FF2B5EF4-FFF2-40B4-BE49-F238E27FC236}">
                                  <a16:creationId xmlns:a16="http://schemas.microsoft.com/office/drawing/2014/main" id="{6B63BDFA-4B5B-49D4-A271-636474F46B9B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256257" y="2625725"/>
                              <a:ext cx="74193" cy="333375"/>
                            </a:xfrm>
                            <a:custGeom>
                              <a:avLst/>
                              <a:gdLst>
                                <a:gd name="connsiteX0" fmla="*/ 36093 w 74193"/>
                                <a:gd name="connsiteY0" fmla="*/ 0 h 333375"/>
                                <a:gd name="connsiteX1" fmla="*/ 1168 w 74193"/>
                                <a:gd name="connsiteY1" fmla="*/ 180975 h 333375"/>
                                <a:gd name="connsiteX2" fmla="*/ 74193 w 74193"/>
                                <a:gd name="connsiteY2" fmla="*/ 333375 h 333375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</a:cxnLst>
                              <a:rect l="l" t="t" r="r" b="b"/>
                              <a:pathLst>
                                <a:path w="74193" h="333375">
                                  <a:moveTo>
                                    <a:pt x="36093" y="0"/>
                                  </a:moveTo>
                                  <a:cubicBezTo>
                                    <a:pt x="15455" y="62706"/>
                                    <a:pt x="-5182" y="125413"/>
                                    <a:pt x="1168" y="180975"/>
                                  </a:cubicBezTo>
                                  <a:cubicBezTo>
                                    <a:pt x="7518" y="236537"/>
                                    <a:pt x="40855" y="284956"/>
                                    <a:pt x="74193" y="333375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536" name="Freihandform 1535">
                              <a:extLst>
                                <a:ext uri="{FF2B5EF4-FFF2-40B4-BE49-F238E27FC236}">
                                  <a16:creationId xmlns:a16="http://schemas.microsoft.com/office/drawing/2014/main" id="{C4A14BBD-1F3F-4463-962E-627D350014D8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333625" y="2600325"/>
                              <a:ext cx="63500" cy="209550"/>
                            </a:xfrm>
                            <a:custGeom>
                              <a:avLst/>
                              <a:gdLst>
                                <a:gd name="connsiteX0" fmla="*/ 0 w 63500"/>
                                <a:gd name="connsiteY0" fmla="*/ 209550 h 209550"/>
                                <a:gd name="connsiteX1" fmla="*/ 63500 w 63500"/>
                                <a:gd name="connsiteY1" fmla="*/ 0 h 209550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63500" h="209550">
                                  <a:moveTo>
                                    <a:pt x="0" y="209550"/>
                                  </a:moveTo>
                                  <a:lnTo>
                                    <a:pt x="63500" y="0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537" name="Freihandform 1536">
                              <a:extLst>
                                <a:ext uri="{FF2B5EF4-FFF2-40B4-BE49-F238E27FC236}">
                                  <a16:creationId xmlns:a16="http://schemas.microsoft.com/office/drawing/2014/main" id="{E692420B-138F-4FDB-A2A4-256E2CC542D4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549525" y="2609850"/>
                              <a:ext cx="101600" cy="73025"/>
                            </a:xfrm>
                            <a:custGeom>
                              <a:avLst/>
                              <a:gdLst>
                                <a:gd name="connsiteX0" fmla="*/ 0 w 101600"/>
                                <a:gd name="connsiteY0" fmla="*/ 0 h 73025"/>
                                <a:gd name="connsiteX1" fmla="*/ 101600 w 101600"/>
                                <a:gd name="connsiteY1" fmla="*/ 73025 h 73025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101600" h="73025">
                                  <a:moveTo>
                                    <a:pt x="0" y="0"/>
                                  </a:moveTo>
                                  <a:lnTo>
                                    <a:pt x="101600" y="73025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538" name="Freihandform 1537">
                              <a:extLst>
                                <a:ext uri="{FF2B5EF4-FFF2-40B4-BE49-F238E27FC236}">
                                  <a16:creationId xmlns:a16="http://schemas.microsoft.com/office/drawing/2014/main" id="{56F7D0B1-935E-4D02-ACE8-9C371FEC8920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486025" y="2679700"/>
                              <a:ext cx="111125" cy="133350"/>
                            </a:xfrm>
                            <a:custGeom>
                              <a:avLst/>
                              <a:gdLst>
                                <a:gd name="connsiteX0" fmla="*/ 0 w 111125"/>
                                <a:gd name="connsiteY0" fmla="*/ 0 h 133350"/>
                                <a:gd name="connsiteX1" fmla="*/ 111125 w 111125"/>
                                <a:gd name="connsiteY1" fmla="*/ 133350 h 133350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111125" h="133350">
                                  <a:moveTo>
                                    <a:pt x="0" y="0"/>
                                  </a:moveTo>
                                  <a:lnTo>
                                    <a:pt x="111125" y="133350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539" name="Freihandform 1538">
                              <a:extLst>
                                <a:ext uri="{FF2B5EF4-FFF2-40B4-BE49-F238E27FC236}">
                                  <a16:creationId xmlns:a16="http://schemas.microsoft.com/office/drawing/2014/main" id="{3B690393-7D99-4DEB-862D-17C36F13335E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279650" y="3073400"/>
                              <a:ext cx="88900" cy="3175"/>
                            </a:xfrm>
                            <a:custGeom>
                              <a:avLst/>
                              <a:gdLst>
                                <a:gd name="connsiteX0" fmla="*/ 0 w 88900"/>
                                <a:gd name="connsiteY0" fmla="*/ 0 h 3175"/>
                                <a:gd name="connsiteX1" fmla="*/ 88900 w 88900"/>
                                <a:gd name="connsiteY1" fmla="*/ 3175 h 3175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88900" h="3175">
                                  <a:moveTo>
                                    <a:pt x="0" y="0"/>
                                  </a:moveTo>
                                  <a:lnTo>
                                    <a:pt x="88900" y="3175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</p:grpSp>
                      <p:sp>
                        <p:nvSpPr>
                          <p:cNvPr id="452" name="Freihandform 1451">
                            <a:extLst>
                              <a:ext uri="{FF2B5EF4-FFF2-40B4-BE49-F238E27FC236}">
                                <a16:creationId xmlns:a16="http://schemas.microsoft.com/office/drawing/2014/main" id="{61C21744-D99D-40E5-8B45-0AC63D3FBBDC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6026150" y="3781425"/>
                            <a:ext cx="247650" cy="95250"/>
                          </a:xfrm>
                          <a:custGeom>
                            <a:avLst/>
                            <a:gdLst>
                              <a:gd name="connsiteX0" fmla="*/ 247650 w 247650"/>
                              <a:gd name="connsiteY0" fmla="*/ 95250 h 95250"/>
                              <a:gd name="connsiteX1" fmla="*/ 0 w 247650"/>
                              <a:gd name="connsiteY1" fmla="*/ 0 h 9525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</a:cxnLst>
                            <a:rect l="l" t="t" r="r" b="b"/>
                            <a:pathLst>
                              <a:path w="247650" h="95250">
                                <a:moveTo>
                                  <a:pt x="247650" y="95250"/>
                                </a:move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noFill/>
                          <a:ln w="6350" cap="flat" cmpd="sng" algn="ctr">
                            <a:solidFill>
                              <a:sysClr val="window" lastClr="FFFFFF">
                                <a:lumMod val="50000"/>
                              </a:sysClr>
                            </a:solidFill>
                            <a:prstDash val="solid"/>
                          </a:ln>
                          <a:effectLst/>
                        </p:spPr>
                        <p:txBody>
                          <a:bodyPr rtlCol="0" anchor="ctr"/>
                          <a:lstStyle/>
                          <a:p>
                            <a:pPr marL="0" marR="0" lvl="0" indent="0" algn="ctr" defTabSz="914400" eaLnBrk="1" fontAlgn="auto" latinLnBrk="0" hangingPunct="1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  <a:defRPr/>
                            </a:pPr>
                            <a:endParaRPr kumimoji="0" lang="de-DE" sz="1800" b="0" i="0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endParaRPr>
                          </a:p>
                        </p:txBody>
                      </p:sp>
                    </p:grpSp>
                    <p:sp>
                      <p:nvSpPr>
                        <p:cNvPr id="450" name="Freihandform 1449">
                          <a:extLst>
                            <a:ext uri="{FF2B5EF4-FFF2-40B4-BE49-F238E27FC236}">
                              <a16:creationId xmlns:a16="http://schemas.microsoft.com/office/drawing/2014/main" id="{23F1934E-66F2-430F-B2B3-6DC83E01C1D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638675" y="2921000"/>
                          <a:ext cx="9525" cy="85725"/>
                        </a:xfrm>
                        <a:custGeom>
                          <a:avLst/>
                          <a:gdLst>
                            <a:gd name="connsiteX0" fmla="*/ 9525 w 9525"/>
                            <a:gd name="connsiteY0" fmla="*/ 0 h 85725"/>
                            <a:gd name="connsiteX1" fmla="*/ 0 w 9525"/>
                            <a:gd name="connsiteY1" fmla="*/ 85725 h 8572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</a:cxnLst>
                          <a:rect l="l" t="t" r="r" b="b"/>
                          <a:pathLst>
                            <a:path w="9525" h="85725">
                              <a:moveTo>
                                <a:pt x="9525" y="0"/>
                              </a:moveTo>
                              <a:lnTo>
                                <a:pt x="0" y="85725"/>
                              </a:lnTo>
                            </a:path>
                          </a:pathLst>
                        </a:custGeom>
                        <a:noFill/>
                        <a:ln w="6350" cap="flat" cmpd="sng" algn="ctr">
                          <a:solidFill>
                            <a:sysClr val="window" lastClr="FFFFFF">
                              <a:lumMod val="50000"/>
                            </a:sysClr>
                          </a:solidFill>
                          <a:prstDash val="solid"/>
                        </a:ln>
                        <a:effectLst/>
                      </p:spPr>
                      <p:txBody>
                        <a:bodyPr rtlCol="0" anchor="ctr"/>
                        <a:lstStyle/>
                        <a:p>
                          <a:pPr marL="0" marR="0" lvl="0" indent="0" algn="ctr" defTabSz="91440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de-DE" sz="1800" b="0" i="0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Calibri"/>
                            <a:ea typeface="+mn-ea"/>
                            <a:cs typeface="+mn-cs"/>
                          </a:endParaRPr>
                        </a:p>
                      </p:txBody>
                    </p:sp>
                  </p:grpSp>
                  <p:sp>
                    <p:nvSpPr>
                      <p:cNvPr id="448" name="Freihandform 1447">
                        <a:extLst>
                          <a:ext uri="{FF2B5EF4-FFF2-40B4-BE49-F238E27FC236}">
                            <a16:creationId xmlns:a16="http://schemas.microsoft.com/office/drawing/2014/main" id="{ACED619B-59DC-4636-AA85-4993D9BD044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683375" y="3625850"/>
                        <a:ext cx="22245" cy="161925"/>
                      </a:xfrm>
                      <a:custGeom>
                        <a:avLst/>
                        <a:gdLst>
                          <a:gd name="connsiteX0" fmla="*/ 3175 w 22245"/>
                          <a:gd name="connsiteY0" fmla="*/ 0 h 161925"/>
                          <a:gd name="connsiteX1" fmla="*/ 22225 w 22245"/>
                          <a:gd name="connsiteY1" fmla="*/ 69850 h 161925"/>
                          <a:gd name="connsiteX2" fmla="*/ 0 w 22245"/>
                          <a:gd name="connsiteY2" fmla="*/ 161925 h 16192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22245" h="161925">
                            <a:moveTo>
                              <a:pt x="3175" y="0"/>
                            </a:moveTo>
                            <a:cubicBezTo>
                              <a:pt x="12964" y="21431"/>
                              <a:pt x="22754" y="42863"/>
                              <a:pt x="22225" y="69850"/>
                            </a:cubicBezTo>
                            <a:cubicBezTo>
                              <a:pt x="21696" y="96837"/>
                              <a:pt x="10848" y="129381"/>
                              <a:pt x="0" y="161925"/>
                            </a:cubicBezTo>
                          </a:path>
                        </a:pathLst>
                      </a:custGeom>
                      <a:noFill/>
                      <a:ln w="6350" cap="flat" cmpd="sng" algn="ctr">
                        <a:solidFill>
                          <a:sysClr val="window" lastClr="FFFFFF">
                            <a:lumMod val="50000"/>
                          </a:sysClr>
                        </a:solidFill>
                        <a:prstDash val="solid"/>
                      </a:ln>
                      <a:effectLst/>
                    </p:spPr>
                    <p:txBody>
                      <a:bodyPr rtlCol="0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de-DE" sz="18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sp>
                  <p:nvSpPr>
                    <p:cNvPr id="446" name="Freihandform 1445">
                      <a:extLst>
                        <a:ext uri="{FF2B5EF4-FFF2-40B4-BE49-F238E27FC236}">
                          <a16:creationId xmlns:a16="http://schemas.microsoft.com/office/drawing/2014/main" id="{FC4A4EDA-75B3-4463-B2C6-7F05AA5D535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05525" y="3209925"/>
                      <a:ext cx="44450" cy="330200"/>
                    </a:xfrm>
                    <a:custGeom>
                      <a:avLst/>
                      <a:gdLst>
                        <a:gd name="connsiteX0" fmla="*/ 0 w 44450"/>
                        <a:gd name="connsiteY0" fmla="*/ 0 h 330200"/>
                        <a:gd name="connsiteX1" fmla="*/ 31750 w 44450"/>
                        <a:gd name="connsiteY1" fmla="*/ 130175 h 330200"/>
                        <a:gd name="connsiteX2" fmla="*/ 44450 w 44450"/>
                        <a:gd name="connsiteY2" fmla="*/ 330200 h 3302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44450" h="330200">
                          <a:moveTo>
                            <a:pt x="0" y="0"/>
                          </a:moveTo>
                          <a:cubicBezTo>
                            <a:pt x="12171" y="37571"/>
                            <a:pt x="24342" y="75142"/>
                            <a:pt x="31750" y="130175"/>
                          </a:cubicBezTo>
                          <a:cubicBezTo>
                            <a:pt x="39158" y="185208"/>
                            <a:pt x="41804" y="257704"/>
                            <a:pt x="44450" y="330200"/>
                          </a:cubicBezTo>
                        </a:path>
                      </a:pathLst>
                    </a:custGeom>
                    <a:noFill/>
                    <a:ln w="6350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</p:grpSp>
              <p:sp>
                <p:nvSpPr>
                  <p:cNvPr id="444" name="Freihandform 1443">
                    <a:extLst>
                      <a:ext uri="{FF2B5EF4-FFF2-40B4-BE49-F238E27FC236}">
                        <a16:creationId xmlns:a16="http://schemas.microsoft.com/office/drawing/2014/main" id="{DE48F858-B207-4AB2-A67F-DCACB075ACAB}"/>
                      </a:ext>
                    </a:extLst>
                  </p:cNvPr>
                  <p:cNvSpPr/>
                  <p:nvPr/>
                </p:nvSpPr>
                <p:spPr>
                  <a:xfrm>
                    <a:off x="6057900" y="2950369"/>
                    <a:ext cx="21431" cy="90487"/>
                  </a:xfrm>
                  <a:custGeom>
                    <a:avLst/>
                    <a:gdLst>
                      <a:gd name="connsiteX0" fmla="*/ 21431 w 21431"/>
                      <a:gd name="connsiteY0" fmla="*/ 0 h 90487"/>
                      <a:gd name="connsiteX1" fmla="*/ 0 w 21431"/>
                      <a:gd name="connsiteY1" fmla="*/ 90487 h 90487"/>
                      <a:gd name="connsiteX2" fmla="*/ 0 w 21431"/>
                      <a:gd name="connsiteY2" fmla="*/ 90487 h 904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1431" h="90487">
                        <a:moveTo>
                          <a:pt x="21431" y="0"/>
                        </a:moveTo>
                        <a:lnTo>
                          <a:pt x="0" y="90487"/>
                        </a:lnTo>
                        <a:lnTo>
                          <a:pt x="0" y="90487"/>
                        </a:lnTo>
                      </a:path>
                    </a:pathLst>
                  </a:custGeom>
                  <a:noFill/>
                  <a:ln w="6350" cap="flat" cmpd="sng" algn="ctr">
                    <a:solidFill>
                      <a:sysClr val="window" lastClr="FFFFFF">
                        <a:lumMod val="50000"/>
                      </a:sys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de-DE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</p:grpSp>
        </p:grpSp>
      </p:grpSp>
      <p:sp>
        <p:nvSpPr>
          <p:cNvPr id="566" name="TextBox 565">
            <a:extLst>
              <a:ext uri="{FF2B5EF4-FFF2-40B4-BE49-F238E27FC236}">
                <a16:creationId xmlns:a16="http://schemas.microsoft.com/office/drawing/2014/main" id="{5C891A05-8FBD-4DA7-9E16-2F2226368914}"/>
              </a:ext>
            </a:extLst>
          </p:cNvPr>
          <p:cNvSpPr txBox="1"/>
          <p:nvPr/>
        </p:nvSpPr>
        <p:spPr>
          <a:xfrm>
            <a:off x="2557783" y="1200871"/>
            <a:ext cx="20393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dirty="0">
                <a:solidFill>
                  <a:schemeClr val="accent6"/>
                </a:solidFill>
              </a:rPr>
              <a:t>hvor?</a:t>
            </a:r>
            <a:endParaRPr lang="nb-NO" sz="2400" dirty="0">
              <a:solidFill>
                <a:schemeClr val="accent6"/>
              </a:solidFill>
            </a:endParaRPr>
          </a:p>
          <a:p>
            <a:r>
              <a:rPr lang="nb-NO" sz="2400" dirty="0">
                <a:solidFill>
                  <a:schemeClr val="accent6"/>
                </a:solidFill>
              </a:rPr>
              <a:t>dimensjoner?</a:t>
            </a:r>
          </a:p>
        </p:txBody>
      </p:sp>
      <p:sp>
        <p:nvSpPr>
          <p:cNvPr id="568" name="TextBox 567">
            <a:extLst>
              <a:ext uri="{FF2B5EF4-FFF2-40B4-BE49-F238E27FC236}">
                <a16:creationId xmlns:a16="http://schemas.microsoft.com/office/drawing/2014/main" id="{2CE75257-AF86-42AD-83DB-EDC74866B6D8}"/>
              </a:ext>
            </a:extLst>
          </p:cNvPr>
          <p:cNvSpPr txBox="1"/>
          <p:nvPr/>
        </p:nvSpPr>
        <p:spPr>
          <a:xfrm>
            <a:off x="514240" y="522443"/>
            <a:ext cx="15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b="1" dirty="0">
                <a:solidFill>
                  <a:srgbClr val="C00000"/>
                </a:solidFill>
              </a:rPr>
              <a:t>TILTAK</a:t>
            </a:r>
            <a:endParaRPr lang="nb-NO" sz="2400" b="1" dirty="0">
              <a:solidFill>
                <a:srgbClr val="C00000"/>
              </a:solidFill>
            </a:endParaRPr>
          </a:p>
        </p:txBody>
      </p:sp>
      <p:sp>
        <p:nvSpPr>
          <p:cNvPr id="572" name="Right Brace 571">
            <a:extLst>
              <a:ext uri="{FF2B5EF4-FFF2-40B4-BE49-F238E27FC236}">
                <a16:creationId xmlns:a16="http://schemas.microsoft.com/office/drawing/2014/main" id="{43FCA24B-378C-4785-8A77-CA397E8D4E21}"/>
              </a:ext>
            </a:extLst>
          </p:cNvPr>
          <p:cNvSpPr/>
          <p:nvPr/>
        </p:nvSpPr>
        <p:spPr>
          <a:xfrm>
            <a:off x="2117874" y="626375"/>
            <a:ext cx="466107" cy="5064380"/>
          </a:xfrm>
          <a:prstGeom prst="rightBrace">
            <a:avLst>
              <a:gd name="adj1" fmla="val 49662"/>
              <a:gd name="adj2" fmla="val 19597"/>
            </a:avLst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73" name="Arrow: Right 572">
            <a:extLst>
              <a:ext uri="{FF2B5EF4-FFF2-40B4-BE49-F238E27FC236}">
                <a16:creationId xmlns:a16="http://schemas.microsoft.com/office/drawing/2014/main" id="{01508227-694D-4139-86CA-4C0D1BC3259E}"/>
              </a:ext>
            </a:extLst>
          </p:cNvPr>
          <p:cNvSpPr/>
          <p:nvPr/>
        </p:nvSpPr>
        <p:spPr>
          <a:xfrm>
            <a:off x="4384837" y="1404127"/>
            <a:ext cx="733959" cy="33875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74" name="TextBox 573">
            <a:extLst>
              <a:ext uri="{FF2B5EF4-FFF2-40B4-BE49-F238E27FC236}">
                <a16:creationId xmlns:a16="http://schemas.microsoft.com/office/drawing/2014/main" id="{989C62F5-65C1-4BDD-9867-9855410D9420}"/>
              </a:ext>
            </a:extLst>
          </p:cNvPr>
          <p:cNvSpPr txBox="1"/>
          <p:nvPr/>
        </p:nvSpPr>
        <p:spPr>
          <a:xfrm>
            <a:off x="4472030" y="543609"/>
            <a:ext cx="2998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400" b="1" dirty="0">
                <a:solidFill>
                  <a:srgbClr val="C00000"/>
                </a:solidFill>
              </a:rPr>
              <a:t>M</a:t>
            </a:r>
            <a:r>
              <a:rPr lang="nb-NO" sz="2400" b="1" dirty="0">
                <a:solidFill>
                  <a:srgbClr val="C00000"/>
                </a:solidFill>
              </a:rPr>
              <a:t>O</a:t>
            </a:r>
            <a:r>
              <a:rPr lang="hu-HU" sz="2400" b="1" dirty="0">
                <a:solidFill>
                  <a:srgbClr val="C00000"/>
                </a:solidFill>
              </a:rPr>
              <a:t>DELLERING</a:t>
            </a:r>
            <a:endParaRPr lang="nb-NO" sz="2400" b="1" dirty="0">
              <a:solidFill>
                <a:srgbClr val="C00000"/>
              </a:solidFill>
            </a:endParaRPr>
          </a:p>
        </p:txBody>
      </p:sp>
      <p:sp>
        <p:nvSpPr>
          <p:cNvPr id="575" name="Arrow: Right 574">
            <a:extLst>
              <a:ext uri="{FF2B5EF4-FFF2-40B4-BE49-F238E27FC236}">
                <a16:creationId xmlns:a16="http://schemas.microsoft.com/office/drawing/2014/main" id="{9895088E-903C-41C9-9B92-334B18852EC7}"/>
              </a:ext>
            </a:extLst>
          </p:cNvPr>
          <p:cNvSpPr/>
          <p:nvPr/>
        </p:nvSpPr>
        <p:spPr>
          <a:xfrm>
            <a:off x="7590622" y="1404127"/>
            <a:ext cx="779750" cy="33875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76" name="TextBox 575">
            <a:extLst>
              <a:ext uri="{FF2B5EF4-FFF2-40B4-BE49-F238E27FC236}">
                <a16:creationId xmlns:a16="http://schemas.microsoft.com/office/drawing/2014/main" id="{A41D1485-8BEB-482E-A2F9-A868859FBBB5}"/>
              </a:ext>
            </a:extLst>
          </p:cNvPr>
          <p:cNvSpPr txBox="1"/>
          <p:nvPr/>
        </p:nvSpPr>
        <p:spPr>
          <a:xfrm>
            <a:off x="8082790" y="603240"/>
            <a:ext cx="3594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400" b="1" dirty="0">
                <a:solidFill>
                  <a:srgbClr val="C00000"/>
                </a:solidFill>
              </a:rPr>
              <a:t>OPTIMALISERING </a:t>
            </a:r>
            <a:endParaRPr lang="nb-NO" sz="2400" b="1" dirty="0">
              <a:solidFill>
                <a:srgbClr val="C00000"/>
              </a:solidFill>
            </a:endParaRPr>
          </a:p>
        </p:txBody>
      </p:sp>
      <p:sp>
        <p:nvSpPr>
          <p:cNvPr id="577" name="Right Brace 576">
            <a:extLst>
              <a:ext uri="{FF2B5EF4-FFF2-40B4-BE49-F238E27FC236}">
                <a16:creationId xmlns:a16="http://schemas.microsoft.com/office/drawing/2014/main" id="{1F927F35-7275-4C8C-8B1A-06C20230CC21}"/>
              </a:ext>
            </a:extLst>
          </p:cNvPr>
          <p:cNvSpPr/>
          <p:nvPr/>
        </p:nvSpPr>
        <p:spPr>
          <a:xfrm rot="5400000">
            <a:off x="7598937" y="1623388"/>
            <a:ext cx="193463" cy="8220079"/>
          </a:xfrm>
          <a:prstGeom prst="rightBrace">
            <a:avLst>
              <a:gd name="adj1" fmla="val 76347"/>
              <a:gd name="adj2" fmla="val 48768"/>
            </a:avLst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grpSp>
        <p:nvGrpSpPr>
          <p:cNvPr id="578" name="Gruppieren 1281">
            <a:extLst>
              <a:ext uri="{FF2B5EF4-FFF2-40B4-BE49-F238E27FC236}">
                <a16:creationId xmlns:a16="http://schemas.microsoft.com/office/drawing/2014/main" id="{FA6D52F2-962F-46EA-B3C7-F79395B93A18}"/>
              </a:ext>
            </a:extLst>
          </p:cNvPr>
          <p:cNvGrpSpPr/>
          <p:nvPr/>
        </p:nvGrpSpPr>
        <p:grpSpPr>
          <a:xfrm rot="12884369">
            <a:off x="5117898" y="2509884"/>
            <a:ext cx="1752396" cy="1459574"/>
            <a:chOff x="6005515" y="1100134"/>
            <a:chExt cx="1374583" cy="1280160"/>
          </a:xfrm>
          <a:scene3d>
            <a:camera prst="orthographicFront">
              <a:rot lat="0" lon="0" rev="0"/>
            </a:camera>
            <a:lightRig rig="threePt" dir="t"/>
          </a:scene3d>
        </p:grpSpPr>
        <p:pic>
          <p:nvPicPr>
            <p:cNvPr id="579" name="Picture 5">
              <a:extLst>
                <a:ext uri="{FF2B5EF4-FFF2-40B4-BE49-F238E27FC236}">
                  <a16:creationId xmlns:a16="http://schemas.microsoft.com/office/drawing/2014/main" id="{C496E636-E4BA-435D-9CE5-C0B03A4BF8E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05515" y="1100134"/>
              <a:ext cx="1374583" cy="1280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580" name="Gruppieren 1566">
              <a:extLst>
                <a:ext uri="{FF2B5EF4-FFF2-40B4-BE49-F238E27FC236}">
                  <a16:creationId xmlns:a16="http://schemas.microsoft.com/office/drawing/2014/main" id="{58726FAC-DF27-4003-B8F8-FD0EBB874856}"/>
                </a:ext>
              </a:extLst>
            </p:cNvPr>
            <p:cNvGrpSpPr/>
            <p:nvPr/>
          </p:nvGrpSpPr>
          <p:grpSpPr>
            <a:xfrm>
              <a:off x="6052588" y="1103025"/>
              <a:ext cx="1268919" cy="1275588"/>
              <a:chOff x="2019300" y="914401"/>
              <a:chExt cx="4229730" cy="4280480"/>
            </a:xfrm>
          </p:grpSpPr>
          <p:sp>
            <p:nvSpPr>
              <p:cNvPr id="581" name="Träne 1567">
                <a:extLst>
                  <a:ext uri="{FF2B5EF4-FFF2-40B4-BE49-F238E27FC236}">
                    <a16:creationId xmlns:a16="http://schemas.microsoft.com/office/drawing/2014/main" id="{05374252-1AE7-44E0-BA2C-A26D14F207D9}"/>
                  </a:ext>
                </a:extLst>
              </p:cNvPr>
              <p:cNvSpPr/>
              <p:nvPr/>
            </p:nvSpPr>
            <p:spPr>
              <a:xfrm rot="14122494">
                <a:off x="2355735" y="1511591"/>
                <a:ext cx="4280480" cy="3086100"/>
              </a:xfrm>
              <a:prstGeom prst="teardrop">
                <a:avLst/>
              </a:prstGeom>
              <a:noFill/>
              <a:ln w="25400" cap="flat" cmpd="sng" algn="ctr">
                <a:solidFill>
                  <a:sysClr val="windowText" lastClr="000000"/>
                </a:solidFill>
                <a:prstDash val="sysDash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582" name="Gruppieren 1568">
                <a:extLst>
                  <a:ext uri="{FF2B5EF4-FFF2-40B4-BE49-F238E27FC236}">
                    <a16:creationId xmlns:a16="http://schemas.microsoft.com/office/drawing/2014/main" id="{65EC982E-EE7A-494B-90D3-48947079C1E7}"/>
                  </a:ext>
                </a:extLst>
              </p:cNvPr>
              <p:cNvGrpSpPr/>
              <p:nvPr/>
            </p:nvGrpSpPr>
            <p:grpSpPr>
              <a:xfrm>
                <a:off x="2658815" y="1089342"/>
                <a:ext cx="3514016" cy="3831411"/>
                <a:chOff x="1752600" y="2063068"/>
                <a:chExt cx="2342677" cy="2554274"/>
              </a:xfrm>
            </p:grpSpPr>
            <p:sp>
              <p:nvSpPr>
                <p:cNvPr id="692" name="Freihandform 1678">
                  <a:extLst>
                    <a:ext uri="{FF2B5EF4-FFF2-40B4-BE49-F238E27FC236}">
                      <a16:creationId xmlns:a16="http://schemas.microsoft.com/office/drawing/2014/main" id="{6EF13909-6D3B-4BD9-A8C0-5478E8665112}"/>
                    </a:ext>
                  </a:extLst>
                </p:cNvPr>
                <p:cNvSpPr/>
                <p:nvPr/>
              </p:nvSpPr>
              <p:spPr>
                <a:xfrm>
                  <a:off x="2682743" y="3617105"/>
                  <a:ext cx="358958" cy="100951"/>
                </a:xfrm>
                <a:custGeom>
                  <a:avLst/>
                  <a:gdLst>
                    <a:gd name="connsiteX0" fmla="*/ 332509 w 332509"/>
                    <a:gd name="connsiteY0" fmla="*/ 85837 h 85837"/>
                    <a:gd name="connsiteX1" fmla="*/ 173811 w 332509"/>
                    <a:gd name="connsiteY1" fmla="*/ 10267 h 85837"/>
                    <a:gd name="connsiteX2" fmla="*/ 0 w 332509"/>
                    <a:gd name="connsiteY2" fmla="*/ 2710 h 85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32509" h="85837">
                      <a:moveTo>
                        <a:pt x="332509" y="85837"/>
                      </a:moveTo>
                      <a:cubicBezTo>
                        <a:pt x="280869" y="54979"/>
                        <a:pt x="229229" y="24121"/>
                        <a:pt x="173811" y="10267"/>
                      </a:cubicBezTo>
                      <a:cubicBezTo>
                        <a:pt x="118393" y="-3588"/>
                        <a:pt x="59196" y="-439"/>
                        <a:pt x="0" y="2710"/>
                      </a:cubicBezTo>
                    </a:path>
                  </a:pathLst>
                </a:custGeom>
                <a:noFill/>
                <a:ln w="12700" cap="flat" cmpd="sng" algn="ctr">
                  <a:solidFill>
                    <a:sysClr val="windowText" lastClr="000000"/>
                  </a:solidFill>
                  <a:prstDash val="sysDash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e-DE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93" name="Freihandform 1679">
                  <a:extLst>
                    <a:ext uri="{FF2B5EF4-FFF2-40B4-BE49-F238E27FC236}">
                      <a16:creationId xmlns:a16="http://schemas.microsoft.com/office/drawing/2014/main" id="{3F34E8CF-04AA-4F50-9D1B-7D3D6BE5B906}"/>
                    </a:ext>
                  </a:extLst>
                </p:cNvPr>
                <p:cNvSpPr/>
                <p:nvPr/>
              </p:nvSpPr>
              <p:spPr>
                <a:xfrm>
                  <a:off x="2758379" y="2909455"/>
                  <a:ext cx="279545" cy="120912"/>
                </a:xfrm>
                <a:custGeom>
                  <a:avLst/>
                  <a:gdLst>
                    <a:gd name="connsiteX0" fmla="*/ 249382 w 249382"/>
                    <a:gd name="connsiteY0" fmla="*/ 0 h 120912"/>
                    <a:gd name="connsiteX1" fmla="*/ 83127 w 249382"/>
                    <a:gd name="connsiteY1" fmla="*/ 45342 h 120912"/>
                    <a:gd name="connsiteX2" fmla="*/ 0 w 249382"/>
                    <a:gd name="connsiteY2" fmla="*/ 120912 h 1209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9382" h="120912">
                      <a:moveTo>
                        <a:pt x="249382" y="0"/>
                      </a:moveTo>
                      <a:cubicBezTo>
                        <a:pt x="187036" y="12595"/>
                        <a:pt x="124691" y="25190"/>
                        <a:pt x="83127" y="45342"/>
                      </a:cubicBezTo>
                      <a:cubicBezTo>
                        <a:pt x="41563" y="65494"/>
                        <a:pt x="20781" y="93203"/>
                        <a:pt x="0" y="120912"/>
                      </a:cubicBezTo>
                    </a:path>
                  </a:pathLst>
                </a:custGeom>
                <a:noFill/>
                <a:ln w="12700" cap="flat" cmpd="sng" algn="ctr">
                  <a:solidFill>
                    <a:sysClr val="windowText" lastClr="000000"/>
                  </a:solidFill>
                  <a:prstDash val="sysDash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e-DE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grpSp>
              <p:nvGrpSpPr>
                <p:cNvPr id="694" name="Gruppieren 1680">
                  <a:extLst>
                    <a:ext uri="{FF2B5EF4-FFF2-40B4-BE49-F238E27FC236}">
                      <a16:creationId xmlns:a16="http://schemas.microsoft.com/office/drawing/2014/main" id="{7B3208B5-BEAF-48B3-8E76-566B4EC8F21D}"/>
                    </a:ext>
                  </a:extLst>
                </p:cNvPr>
                <p:cNvGrpSpPr/>
                <p:nvPr/>
              </p:nvGrpSpPr>
              <p:grpSpPr>
                <a:xfrm>
                  <a:off x="1752600" y="2063068"/>
                  <a:ext cx="2342677" cy="2554274"/>
                  <a:chOff x="1745673" y="2063068"/>
                  <a:chExt cx="2342677" cy="2554274"/>
                </a:xfrm>
              </p:grpSpPr>
              <p:sp>
                <p:nvSpPr>
                  <p:cNvPr id="695" name="Freihandform 1681">
                    <a:extLst>
                      <a:ext uri="{FF2B5EF4-FFF2-40B4-BE49-F238E27FC236}">
                        <a16:creationId xmlns:a16="http://schemas.microsoft.com/office/drawing/2014/main" id="{07DE11FB-92C4-4637-A110-7C33AB789BD9}"/>
                      </a:ext>
                    </a:extLst>
                  </p:cNvPr>
                  <p:cNvSpPr/>
                  <p:nvPr/>
                </p:nvSpPr>
                <p:spPr>
                  <a:xfrm>
                    <a:off x="1745673" y="2747227"/>
                    <a:ext cx="444993" cy="676105"/>
                  </a:xfrm>
                  <a:custGeom>
                    <a:avLst/>
                    <a:gdLst>
                      <a:gd name="connsiteX0" fmla="*/ 438307 w 438307"/>
                      <a:gd name="connsiteY0" fmla="*/ 0 h 695246"/>
                      <a:gd name="connsiteX1" fmla="*/ 340066 w 438307"/>
                      <a:gd name="connsiteY1" fmla="*/ 264496 h 695246"/>
                      <a:gd name="connsiteX2" fmla="*/ 105798 w 438307"/>
                      <a:gd name="connsiteY2" fmla="*/ 528992 h 695246"/>
                      <a:gd name="connsiteX3" fmla="*/ 0 w 438307"/>
                      <a:gd name="connsiteY3" fmla="*/ 695246 h 6952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8307" h="695246">
                        <a:moveTo>
                          <a:pt x="438307" y="0"/>
                        </a:moveTo>
                        <a:cubicBezTo>
                          <a:pt x="416895" y="88165"/>
                          <a:pt x="395484" y="176331"/>
                          <a:pt x="340066" y="264496"/>
                        </a:cubicBezTo>
                        <a:cubicBezTo>
                          <a:pt x="284648" y="352661"/>
                          <a:pt x="162476" y="457200"/>
                          <a:pt x="105798" y="528992"/>
                        </a:cubicBezTo>
                        <a:cubicBezTo>
                          <a:pt x="49120" y="600784"/>
                          <a:pt x="24560" y="648015"/>
                          <a:pt x="0" y="695246"/>
                        </a:cubicBezTo>
                      </a:path>
                    </a:pathLst>
                  </a:custGeom>
                  <a:noFill/>
                  <a:ln w="12700" cap="flat" cmpd="sng" algn="ctr">
                    <a:solidFill>
                      <a:sysClr val="windowText" lastClr="000000"/>
                    </a:solidFill>
                    <a:prstDash val="sysDash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de-DE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96" name="Freihandform 1682">
                    <a:extLst>
                      <a:ext uri="{FF2B5EF4-FFF2-40B4-BE49-F238E27FC236}">
                        <a16:creationId xmlns:a16="http://schemas.microsoft.com/office/drawing/2014/main" id="{C59CD83B-23BA-4B62-BB20-B113BF112064}"/>
                      </a:ext>
                    </a:extLst>
                  </p:cNvPr>
                  <p:cNvSpPr/>
                  <p:nvPr/>
                </p:nvSpPr>
                <p:spPr>
                  <a:xfrm>
                    <a:off x="2091196" y="2742335"/>
                    <a:ext cx="765324" cy="1179761"/>
                  </a:xfrm>
                  <a:custGeom>
                    <a:avLst/>
                    <a:gdLst>
                      <a:gd name="connsiteX0" fmla="*/ 98241 w 763222"/>
                      <a:gd name="connsiteY0" fmla="*/ 0 h 1194010"/>
                      <a:gd name="connsiteX1" fmla="*/ 498764 w 763222"/>
                      <a:gd name="connsiteY1" fmla="*/ 173812 h 1194010"/>
                      <a:gd name="connsiteX2" fmla="*/ 672575 w 763222"/>
                      <a:gd name="connsiteY2" fmla="*/ 294724 h 1194010"/>
                      <a:gd name="connsiteX3" fmla="*/ 748145 w 763222"/>
                      <a:gd name="connsiteY3" fmla="*/ 468535 h 1194010"/>
                      <a:gd name="connsiteX4" fmla="*/ 748145 w 763222"/>
                      <a:gd name="connsiteY4" fmla="*/ 695246 h 1194010"/>
                      <a:gd name="connsiteX5" fmla="*/ 589448 w 763222"/>
                      <a:gd name="connsiteY5" fmla="*/ 884172 h 1194010"/>
                      <a:gd name="connsiteX6" fmla="*/ 256939 w 763222"/>
                      <a:gd name="connsiteY6" fmla="*/ 974856 h 1194010"/>
                      <a:gd name="connsiteX7" fmla="*/ 0 w 763222"/>
                      <a:gd name="connsiteY7" fmla="*/ 1194010 h 11940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63222" h="1194010">
                        <a:moveTo>
                          <a:pt x="98241" y="0"/>
                        </a:moveTo>
                        <a:cubicBezTo>
                          <a:pt x="250641" y="62345"/>
                          <a:pt x="403042" y="124691"/>
                          <a:pt x="498764" y="173812"/>
                        </a:cubicBezTo>
                        <a:cubicBezTo>
                          <a:pt x="594486" y="222933"/>
                          <a:pt x="631012" y="245604"/>
                          <a:pt x="672575" y="294724"/>
                        </a:cubicBezTo>
                        <a:cubicBezTo>
                          <a:pt x="714138" y="343844"/>
                          <a:pt x="735550" y="401781"/>
                          <a:pt x="748145" y="468535"/>
                        </a:cubicBezTo>
                        <a:cubicBezTo>
                          <a:pt x="760740" y="535289"/>
                          <a:pt x="774595" y="625973"/>
                          <a:pt x="748145" y="695246"/>
                        </a:cubicBezTo>
                        <a:cubicBezTo>
                          <a:pt x="721696" y="764519"/>
                          <a:pt x="671316" y="837570"/>
                          <a:pt x="589448" y="884172"/>
                        </a:cubicBezTo>
                        <a:cubicBezTo>
                          <a:pt x="507580" y="930774"/>
                          <a:pt x="355180" y="923216"/>
                          <a:pt x="256939" y="974856"/>
                        </a:cubicBezTo>
                        <a:cubicBezTo>
                          <a:pt x="158698" y="1026496"/>
                          <a:pt x="79349" y="1110253"/>
                          <a:pt x="0" y="1194010"/>
                        </a:cubicBezTo>
                      </a:path>
                    </a:pathLst>
                  </a:custGeom>
                  <a:noFill/>
                  <a:ln w="12700" cap="flat" cmpd="sng" algn="ctr">
                    <a:solidFill>
                      <a:sysClr val="windowText" lastClr="000000"/>
                    </a:solidFill>
                    <a:prstDash val="sysDash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de-DE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97" name="Freihandform 1683">
                    <a:extLst>
                      <a:ext uri="{FF2B5EF4-FFF2-40B4-BE49-F238E27FC236}">
                        <a16:creationId xmlns:a16="http://schemas.microsoft.com/office/drawing/2014/main" id="{3292EA43-8A12-4ABA-94F9-C3620EA49478}"/>
                      </a:ext>
                    </a:extLst>
                  </p:cNvPr>
                  <p:cNvSpPr/>
                  <p:nvPr/>
                </p:nvSpPr>
                <p:spPr>
                  <a:xfrm>
                    <a:off x="2841441" y="3718056"/>
                    <a:ext cx="189557" cy="899286"/>
                  </a:xfrm>
                  <a:custGeom>
                    <a:avLst/>
                    <a:gdLst>
                      <a:gd name="connsiteX0" fmla="*/ 166255 w 166255"/>
                      <a:gd name="connsiteY0" fmla="*/ 0 h 899286"/>
                      <a:gd name="connsiteX1" fmla="*/ 45342 w 166255"/>
                      <a:gd name="connsiteY1" fmla="*/ 256939 h 899286"/>
                      <a:gd name="connsiteX2" fmla="*/ 0 w 166255"/>
                      <a:gd name="connsiteY2" fmla="*/ 551663 h 899286"/>
                      <a:gd name="connsiteX3" fmla="*/ 45342 w 166255"/>
                      <a:gd name="connsiteY3" fmla="*/ 710361 h 899286"/>
                      <a:gd name="connsiteX4" fmla="*/ 75571 w 166255"/>
                      <a:gd name="connsiteY4" fmla="*/ 899286 h 899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6255" h="899286">
                        <a:moveTo>
                          <a:pt x="166255" y="0"/>
                        </a:moveTo>
                        <a:cubicBezTo>
                          <a:pt x="119653" y="82497"/>
                          <a:pt x="73051" y="164995"/>
                          <a:pt x="45342" y="256939"/>
                        </a:cubicBezTo>
                        <a:cubicBezTo>
                          <a:pt x="17633" y="348883"/>
                          <a:pt x="0" y="476093"/>
                          <a:pt x="0" y="551663"/>
                        </a:cubicBezTo>
                        <a:cubicBezTo>
                          <a:pt x="0" y="627233"/>
                          <a:pt x="32747" y="652424"/>
                          <a:pt x="45342" y="710361"/>
                        </a:cubicBezTo>
                        <a:cubicBezTo>
                          <a:pt x="57937" y="768298"/>
                          <a:pt x="66754" y="833792"/>
                          <a:pt x="75571" y="899286"/>
                        </a:cubicBezTo>
                      </a:path>
                    </a:pathLst>
                  </a:custGeom>
                  <a:noFill/>
                  <a:ln w="12700" cap="flat" cmpd="sng" algn="ctr">
                    <a:solidFill>
                      <a:sysClr val="windowText" lastClr="000000"/>
                    </a:solidFill>
                    <a:prstDash val="sysDash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de-DE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98" name="Freihandform 1684">
                    <a:extLst>
                      <a:ext uri="{FF2B5EF4-FFF2-40B4-BE49-F238E27FC236}">
                        <a16:creationId xmlns:a16="http://schemas.microsoft.com/office/drawing/2014/main" id="{262666BF-4BD1-4B63-8B3A-A119AD352AEB}"/>
                      </a:ext>
                    </a:extLst>
                  </p:cNvPr>
                  <p:cNvSpPr/>
                  <p:nvPr/>
                </p:nvSpPr>
                <p:spPr>
                  <a:xfrm>
                    <a:off x="3037924" y="3718056"/>
                    <a:ext cx="1050426" cy="355180"/>
                  </a:xfrm>
                  <a:custGeom>
                    <a:avLst/>
                    <a:gdLst>
                      <a:gd name="connsiteX0" fmla="*/ 0 w 1088211"/>
                      <a:gd name="connsiteY0" fmla="*/ 0 h 370294"/>
                      <a:gd name="connsiteX1" fmla="*/ 347623 w 1088211"/>
                      <a:gd name="connsiteY1" fmla="*/ 128470 h 370294"/>
                      <a:gd name="connsiteX2" fmla="*/ 665018 w 1088211"/>
                      <a:gd name="connsiteY2" fmla="*/ 264496 h 370294"/>
                      <a:gd name="connsiteX3" fmla="*/ 1088211 w 1088211"/>
                      <a:gd name="connsiteY3" fmla="*/ 370294 h 3702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88211" h="370294">
                        <a:moveTo>
                          <a:pt x="0" y="0"/>
                        </a:moveTo>
                        <a:cubicBezTo>
                          <a:pt x="118393" y="42193"/>
                          <a:pt x="236787" y="84387"/>
                          <a:pt x="347623" y="128470"/>
                        </a:cubicBezTo>
                        <a:cubicBezTo>
                          <a:pt x="458459" y="172553"/>
                          <a:pt x="541587" y="224192"/>
                          <a:pt x="665018" y="264496"/>
                        </a:cubicBezTo>
                        <a:cubicBezTo>
                          <a:pt x="788449" y="304800"/>
                          <a:pt x="938330" y="337547"/>
                          <a:pt x="1088211" y="370294"/>
                        </a:cubicBezTo>
                      </a:path>
                    </a:pathLst>
                  </a:custGeom>
                  <a:noFill/>
                  <a:ln w="12700" cap="flat" cmpd="sng" algn="ctr">
                    <a:solidFill>
                      <a:sysClr val="windowText" lastClr="000000"/>
                    </a:solidFill>
                    <a:prstDash val="sysDash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de-DE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99" name="Freihandform 1685">
                    <a:extLst>
                      <a:ext uri="{FF2B5EF4-FFF2-40B4-BE49-F238E27FC236}">
                        <a16:creationId xmlns:a16="http://schemas.microsoft.com/office/drawing/2014/main" id="{96571071-3D8F-48BC-BE64-306F7932B524}"/>
                      </a:ext>
                    </a:extLst>
                  </p:cNvPr>
                  <p:cNvSpPr/>
                  <p:nvPr/>
                </p:nvSpPr>
                <p:spPr>
                  <a:xfrm>
                    <a:off x="3098380" y="3377990"/>
                    <a:ext cx="166255" cy="423193"/>
                  </a:xfrm>
                  <a:custGeom>
                    <a:avLst/>
                    <a:gdLst>
                      <a:gd name="connsiteX0" fmla="*/ 0 w 166255"/>
                      <a:gd name="connsiteY0" fmla="*/ 0 h 423193"/>
                      <a:gd name="connsiteX1" fmla="*/ 68013 w 166255"/>
                      <a:gd name="connsiteY1" fmla="*/ 264496 h 423193"/>
                      <a:gd name="connsiteX2" fmla="*/ 166255 w 166255"/>
                      <a:gd name="connsiteY2" fmla="*/ 423193 h 4231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66255" h="423193">
                        <a:moveTo>
                          <a:pt x="0" y="0"/>
                        </a:moveTo>
                        <a:cubicBezTo>
                          <a:pt x="20152" y="96982"/>
                          <a:pt x="40304" y="193964"/>
                          <a:pt x="68013" y="264496"/>
                        </a:cubicBezTo>
                        <a:cubicBezTo>
                          <a:pt x="95722" y="335028"/>
                          <a:pt x="130988" y="379110"/>
                          <a:pt x="166255" y="423193"/>
                        </a:cubicBezTo>
                      </a:path>
                    </a:pathLst>
                  </a:custGeom>
                  <a:noFill/>
                  <a:ln w="12700" cap="flat" cmpd="sng" algn="ctr">
                    <a:solidFill>
                      <a:sysClr val="windowText" lastClr="000000"/>
                    </a:solidFill>
                    <a:prstDash val="sysDash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de-DE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00" name="Freihandform 1686">
                    <a:extLst>
                      <a:ext uri="{FF2B5EF4-FFF2-40B4-BE49-F238E27FC236}">
                        <a16:creationId xmlns:a16="http://schemas.microsoft.com/office/drawing/2014/main" id="{1AD45038-9074-4EE0-A1C0-03BB0BD0F7EC}"/>
                      </a:ext>
                    </a:extLst>
                  </p:cNvPr>
                  <p:cNvSpPr/>
                  <p:nvPr/>
                </p:nvSpPr>
                <p:spPr>
                  <a:xfrm>
                    <a:off x="3115783" y="2956766"/>
                    <a:ext cx="783642" cy="423193"/>
                  </a:xfrm>
                  <a:custGeom>
                    <a:avLst/>
                    <a:gdLst>
                      <a:gd name="connsiteX0" fmla="*/ 0 w 808602"/>
                      <a:gd name="connsiteY0" fmla="*/ 423193 h 423193"/>
                      <a:gd name="connsiteX1" fmla="*/ 309838 w 808602"/>
                      <a:gd name="connsiteY1" fmla="*/ 355180 h 423193"/>
                      <a:gd name="connsiteX2" fmla="*/ 657461 w 808602"/>
                      <a:gd name="connsiteY2" fmla="*/ 98241 h 423193"/>
                      <a:gd name="connsiteX3" fmla="*/ 808602 w 808602"/>
                      <a:gd name="connsiteY3" fmla="*/ 0 h 4231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8602" h="423193">
                        <a:moveTo>
                          <a:pt x="0" y="423193"/>
                        </a:moveTo>
                        <a:cubicBezTo>
                          <a:pt x="100130" y="416266"/>
                          <a:pt x="200261" y="409339"/>
                          <a:pt x="309838" y="355180"/>
                        </a:cubicBezTo>
                        <a:cubicBezTo>
                          <a:pt x="419415" y="301021"/>
                          <a:pt x="574334" y="157438"/>
                          <a:pt x="657461" y="98241"/>
                        </a:cubicBezTo>
                        <a:cubicBezTo>
                          <a:pt x="740588" y="39044"/>
                          <a:pt x="774595" y="19522"/>
                          <a:pt x="808602" y="0"/>
                        </a:cubicBezTo>
                      </a:path>
                    </a:pathLst>
                  </a:custGeom>
                  <a:noFill/>
                  <a:ln w="12700" cap="flat" cmpd="sng" algn="ctr">
                    <a:solidFill>
                      <a:sysClr val="windowText" lastClr="000000"/>
                    </a:solidFill>
                    <a:prstDash val="sysDash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de-DE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01" name="Freihandform 1687">
                    <a:extLst>
                      <a:ext uri="{FF2B5EF4-FFF2-40B4-BE49-F238E27FC236}">
                        <a16:creationId xmlns:a16="http://schemas.microsoft.com/office/drawing/2014/main" id="{1038E18F-26AA-4E0A-B869-FE5C566AE478}"/>
                      </a:ext>
                    </a:extLst>
                  </p:cNvPr>
                  <p:cNvSpPr/>
                  <p:nvPr/>
                </p:nvSpPr>
                <p:spPr>
                  <a:xfrm>
                    <a:off x="3045481" y="2926537"/>
                    <a:ext cx="604562" cy="258453"/>
                  </a:xfrm>
                  <a:custGeom>
                    <a:avLst/>
                    <a:gdLst>
                      <a:gd name="connsiteX0" fmla="*/ 0 w 604562"/>
                      <a:gd name="connsiteY0" fmla="*/ 0 h 242916"/>
                      <a:gd name="connsiteX1" fmla="*/ 241825 w 604562"/>
                      <a:gd name="connsiteY1" fmla="*/ 166254 h 242916"/>
                      <a:gd name="connsiteX2" fmla="*/ 430750 w 604562"/>
                      <a:gd name="connsiteY2" fmla="*/ 241824 h 242916"/>
                      <a:gd name="connsiteX3" fmla="*/ 604562 w 604562"/>
                      <a:gd name="connsiteY3" fmla="*/ 204039 h 2429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04562" h="242916">
                        <a:moveTo>
                          <a:pt x="0" y="0"/>
                        </a:moveTo>
                        <a:cubicBezTo>
                          <a:pt x="85016" y="62975"/>
                          <a:pt x="170033" y="125950"/>
                          <a:pt x="241825" y="166254"/>
                        </a:cubicBezTo>
                        <a:cubicBezTo>
                          <a:pt x="313617" y="206558"/>
                          <a:pt x="370294" y="235527"/>
                          <a:pt x="430750" y="241824"/>
                        </a:cubicBezTo>
                        <a:cubicBezTo>
                          <a:pt x="491206" y="248122"/>
                          <a:pt x="547884" y="226080"/>
                          <a:pt x="604562" y="204039"/>
                        </a:cubicBezTo>
                      </a:path>
                    </a:pathLst>
                  </a:custGeom>
                  <a:noFill/>
                  <a:ln w="12700" cap="flat" cmpd="sng" algn="ctr">
                    <a:solidFill>
                      <a:sysClr val="windowText" lastClr="000000"/>
                    </a:solidFill>
                    <a:prstDash val="sysDash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de-DE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02" name="Freihandform 1688">
                    <a:extLst>
                      <a:ext uri="{FF2B5EF4-FFF2-40B4-BE49-F238E27FC236}">
                        <a16:creationId xmlns:a16="http://schemas.microsoft.com/office/drawing/2014/main" id="{1717C99E-74A6-46F2-B826-E191D4222C42}"/>
                      </a:ext>
                    </a:extLst>
                  </p:cNvPr>
                  <p:cNvSpPr/>
                  <p:nvPr/>
                </p:nvSpPr>
                <p:spPr>
                  <a:xfrm>
                    <a:off x="3037924" y="2524046"/>
                    <a:ext cx="544106" cy="385409"/>
                  </a:xfrm>
                  <a:custGeom>
                    <a:avLst/>
                    <a:gdLst>
                      <a:gd name="connsiteX0" fmla="*/ 0 w 544106"/>
                      <a:gd name="connsiteY0" fmla="*/ 385409 h 385409"/>
                      <a:gd name="connsiteX1" fmla="*/ 136026 w 544106"/>
                      <a:gd name="connsiteY1" fmla="*/ 181369 h 385409"/>
                      <a:gd name="connsiteX2" fmla="*/ 415636 w 544106"/>
                      <a:gd name="connsiteY2" fmla="*/ 60456 h 385409"/>
                      <a:gd name="connsiteX3" fmla="*/ 544106 w 544106"/>
                      <a:gd name="connsiteY3" fmla="*/ 0 h 385409"/>
                      <a:gd name="connsiteX4" fmla="*/ 544106 w 544106"/>
                      <a:gd name="connsiteY4" fmla="*/ 0 h 3854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4106" h="385409">
                        <a:moveTo>
                          <a:pt x="0" y="385409"/>
                        </a:moveTo>
                        <a:cubicBezTo>
                          <a:pt x="33376" y="310468"/>
                          <a:pt x="66753" y="235528"/>
                          <a:pt x="136026" y="181369"/>
                        </a:cubicBezTo>
                        <a:cubicBezTo>
                          <a:pt x="205299" y="127210"/>
                          <a:pt x="347623" y="90684"/>
                          <a:pt x="415636" y="60456"/>
                        </a:cubicBezTo>
                        <a:cubicBezTo>
                          <a:pt x="483649" y="30228"/>
                          <a:pt x="544106" y="0"/>
                          <a:pt x="544106" y="0"/>
                        </a:cubicBezTo>
                        <a:lnTo>
                          <a:pt x="544106" y="0"/>
                        </a:lnTo>
                      </a:path>
                    </a:pathLst>
                  </a:custGeom>
                  <a:noFill/>
                  <a:ln w="12700" cap="flat" cmpd="sng" algn="ctr">
                    <a:solidFill>
                      <a:sysClr val="windowText" lastClr="000000"/>
                    </a:solidFill>
                    <a:prstDash val="sysDash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de-DE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03" name="Freihandform 1689">
                    <a:extLst>
                      <a:ext uri="{FF2B5EF4-FFF2-40B4-BE49-F238E27FC236}">
                        <a16:creationId xmlns:a16="http://schemas.microsoft.com/office/drawing/2014/main" id="{8B21322C-1EEC-45B9-8EEC-F68CBC793087}"/>
                      </a:ext>
                    </a:extLst>
                  </p:cNvPr>
                  <p:cNvSpPr/>
                  <p:nvPr/>
                </p:nvSpPr>
                <p:spPr>
                  <a:xfrm>
                    <a:off x="2581353" y="2584502"/>
                    <a:ext cx="872207" cy="104238"/>
                  </a:xfrm>
                  <a:custGeom>
                    <a:avLst/>
                    <a:gdLst>
                      <a:gd name="connsiteX0" fmla="*/ 0 w 899286"/>
                      <a:gd name="connsiteY0" fmla="*/ 98242 h 98242"/>
                      <a:gd name="connsiteX1" fmla="*/ 347624 w 899286"/>
                      <a:gd name="connsiteY1" fmla="*/ 22672 h 98242"/>
                      <a:gd name="connsiteX2" fmla="*/ 619676 w 899286"/>
                      <a:gd name="connsiteY2" fmla="*/ 0 h 98242"/>
                      <a:gd name="connsiteX3" fmla="*/ 778374 w 899286"/>
                      <a:gd name="connsiteY3" fmla="*/ 22672 h 98242"/>
                      <a:gd name="connsiteX4" fmla="*/ 899286 w 899286"/>
                      <a:gd name="connsiteY4" fmla="*/ 0 h 982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99286" h="98242">
                        <a:moveTo>
                          <a:pt x="0" y="98242"/>
                        </a:moveTo>
                        <a:cubicBezTo>
                          <a:pt x="122172" y="68644"/>
                          <a:pt x="244345" y="39046"/>
                          <a:pt x="347624" y="22672"/>
                        </a:cubicBezTo>
                        <a:cubicBezTo>
                          <a:pt x="450903" y="6298"/>
                          <a:pt x="547884" y="0"/>
                          <a:pt x="619676" y="0"/>
                        </a:cubicBezTo>
                        <a:cubicBezTo>
                          <a:pt x="691468" y="0"/>
                          <a:pt x="731772" y="22672"/>
                          <a:pt x="778374" y="22672"/>
                        </a:cubicBezTo>
                        <a:cubicBezTo>
                          <a:pt x="824976" y="22672"/>
                          <a:pt x="862131" y="11336"/>
                          <a:pt x="899286" y="0"/>
                        </a:cubicBezTo>
                      </a:path>
                    </a:pathLst>
                  </a:custGeom>
                  <a:noFill/>
                  <a:ln w="12700" cap="flat" cmpd="sng" algn="ctr">
                    <a:solidFill>
                      <a:sysClr val="windowText" lastClr="000000"/>
                    </a:solidFill>
                    <a:prstDash val="sysDash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de-DE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04" name="Freihandform 1690">
                    <a:extLst>
                      <a:ext uri="{FF2B5EF4-FFF2-40B4-BE49-F238E27FC236}">
                        <a16:creationId xmlns:a16="http://schemas.microsoft.com/office/drawing/2014/main" id="{B1033630-30E7-4C8F-BF76-586E213BD765}"/>
                      </a:ext>
                    </a:extLst>
                  </p:cNvPr>
                  <p:cNvSpPr/>
                  <p:nvPr/>
                </p:nvSpPr>
                <p:spPr>
                  <a:xfrm>
                    <a:off x="2463517" y="2063068"/>
                    <a:ext cx="98314" cy="612119"/>
                  </a:xfrm>
                  <a:custGeom>
                    <a:avLst/>
                    <a:gdLst>
                      <a:gd name="connsiteX0" fmla="*/ 98314 w 98314"/>
                      <a:gd name="connsiteY0" fmla="*/ 612119 h 612119"/>
                      <a:gd name="connsiteX1" fmla="*/ 30301 w 98314"/>
                      <a:gd name="connsiteY1" fmla="*/ 513877 h 612119"/>
                      <a:gd name="connsiteX2" fmla="*/ 73 w 98314"/>
                      <a:gd name="connsiteY2" fmla="*/ 188925 h 612119"/>
                      <a:gd name="connsiteX3" fmla="*/ 37858 w 98314"/>
                      <a:gd name="connsiteY3" fmla="*/ 0 h 6121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8314" h="612119">
                        <a:moveTo>
                          <a:pt x="98314" y="612119"/>
                        </a:moveTo>
                        <a:cubicBezTo>
                          <a:pt x="72494" y="598264"/>
                          <a:pt x="46674" y="584409"/>
                          <a:pt x="30301" y="513877"/>
                        </a:cubicBezTo>
                        <a:cubicBezTo>
                          <a:pt x="13928" y="443345"/>
                          <a:pt x="-1186" y="274571"/>
                          <a:pt x="73" y="188925"/>
                        </a:cubicBezTo>
                        <a:cubicBezTo>
                          <a:pt x="1332" y="103279"/>
                          <a:pt x="19595" y="51639"/>
                          <a:pt x="37858" y="0"/>
                        </a:cubicBezTo>
                      </a:path>
                    </a:pathLst>
                  </a:custGeom>
                  <a:noFill/>
                  <a:ln w="12700" cap="flat" cmpd="sng" algn="ctr">
                    <a:solidFill>
                      <a:sysClr val="windowText" lastClr="000000"/>
                    </a:solidFill>
                    <a:prstDash val="sysDash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de-DE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05" name="Freihandform 1691">
                    <a:extLst>
                      <a:ext uri="{FF2B5EF4-FFF2-40B4-BE49-F238E27FC236}">
                        <a16:creationId xmlns:a16="http://schemas.microsoft.com/office/drawing/2014/main" id="{377649F4-A0A2-4D7D-8343-4A44F8190282}"/>
                      </a:ext>
                    </a:extLst>
                  </p:cNvPr>
                  <p:cNvSpPr/>
                  <p:nvPr/>
                </p:nvSpPr>
                <p:spPr>
                  <a:xfrm rot="18944685">
                    <a:off x="2846701" y="3362051"/>
                    <a:ext cx="239359" cy="125048"/>
                  </a:xfrm>
                  <a:custGeom>
                    <a:avLst/>
                    <a:gdLst>
                      <a:gd name="connsiteX0" fmla="*/ 226711 w 226711"/>
                      <a:gd name="connsiteY0" fmla="*/ 30228 h 30228"/>
                      <a:gd name="connsiteX1" fmla="*/ 0 w 226711"/>
                      <a:gd name="connsiteY1" fmla="*/ 0 h 302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26711" h="30228">
                        <a:moveTo>
                          <a:pt x="226711" y="30228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2700" cap="flat" cmpd="sng" algn="ctr">
                    <a:solidFill>
                      <a:sysClr val="windowText" lastClr="000000"/>
                    </a:solidFill>
                    <a:prstDash val="sysDash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de-DE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06" name="Freihandform 1692">
                    <a:extLst>
                      <a:ext uri="{FF2B5EF4-FFF2-40B4-BE49-F238E27FC236}">
                        <a16:creationId xmlns:a16="http://schemas.microsoft.com/office/drawing/2014/main" id="{DD250649-F8F5-41DE-BB4A-C06D0140E708}"/>
                      </a:ext>
                    </a:extLst>
                  </p:cNvPr>
                  <p:cNvSpPr/>
                  <p:nvPr/>
                </p:nvSpPr>
                <p:spPr>
                  <a:xfrm>
                    <a:off x="2554274" y="2675187"/>
                    <a:ext cx="46682" cy="204039"/>
                  </a:xfrm>
                  <a:custGeom>
                    <a:avLst/>
                    <a:gdLst>
                      <a:gd name="connsiteX0" fmla="*/ 30228 w 46682"/>
                      <a:gd name="connsiteY0" fmla="*/ 0 h 204039"/>
                      <a:gd name="connsiteX1" fmla="*/ 45343 w 46682"/>
                      <a:gd name="connsiteY1" fmla="*/ 105798 h 204039"/>
                      <a:gd name="connsiteX2" fmla="*/ 0 w 46682"/>
                      <a:gd name="connsiteY2" fmla="*/ 204039 h 2040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6682" h="204039">
                        <a:moveTo>
                          <a:pt x="30228" y="0"/>
                        </a:moveTo>
                        <a:cubicBezTo>
                          <a:pt x="40304" y="35896"/>
                          <a:pt x="50381" y="71792"/>
                          <a:pt x="45343" y="105798"/>
                        </a:cubicBezTo>
                        <a:cubicBezTo>
                          <a:pt x="40305" y="139804"/>
                          <a:pt x="20152" y="171921"/>
                          <a:pt x="0" y="204039"/>
                        </a:cubicBezTo>
                      </a:path>
                    </a:pathLst>
                  </a:custGeom>
                  <a:noFill/>
                  <a:ln w="12700" cap="flat" cmpd="sng" algn="ctr">
                    <a:solidFill>
                      <a:sysClr val="windowText" lastClr="000000"/>
                    </a:solidFill>
                    <a:prstDash val="sysDash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de-DE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07" name="Freihandform 1693">
                    <a:extLst>
                      <a:ext uri="{FF2B5EF4-FFF2-40B4-BE49-F238E27FC236}">
                        <a16:creationId xmlns:a16="http://schemas.microsoft.com/office/drawing/2014/main" id="{3CAA6957-161B-43F4-AD8E-202A71B76D6B}"/>
                      </a:ext>
                    </a:extLst>
                  </p:cNvPr>
                  <p:cNvSpPr/>
                  <p:nvPr/>
                </p:nvSpPr>
                <p:spPr>
                  <a:xfrm>
                    <a:off x="2372906" y="3226850"/>
                    <a:ext cx="98241" cy="438307"/>
                  </a:xfrm>
                  <a:custGeom>
                    <a:avLst/>
                    <a:gdLst>
                      <a:gd name="connsiteX0" fmla="*/ 0 w 98241"/>
                      <a:gd name="connsiteY0" fmla="*/ 0 h 438307"/>
                      <a:gd name="connsiteX1" fmla="*/ 68013 w 98241"/>
                      <a:gd name="connsiteY1" fmla="*/ 143583 h 438307"/>
                      <a:gd name="connsiteX2" fmla="*/ 98241 w 98241"/>
                      <a:gd name="connsiteY2" fmla="*/ 438307 h 438307"/>
                      <a:gd name="connsiteX3" fmla="*/ 98241 w 98241"/>
                      <a:gd name="connsiteY3" fmla="*/ 438307 h 4383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8241" h="438307">
                        <a:moveTo>
                          <a:pt x="0" y="0"/>
                        </a:moveTo>
                        <a:cubicBezTo>
                          <a:pt x="25820" y="35266"/>
                          <a:pt x="51640" y="70532"/>
                          <a:pt x="68013" y="143583"/>
                        </a:cubicBezTo>
                        <a:cubicBezTo>
                          <a:pt x="84386" y="216634"/>
                          <a:pt x="98241" y="438307"/>
                          <a:pt x="98241" y="438307"/>
                        </a:cubicBezTo>
                        <a:lnTo>
                          <a:pt x="98241" y="438307"/>
                        </a:lnTo>
                      </a:path>
                    </a:pathLst>
                  </a:custGeom>
                  <a:noFill/>
                  <a:ln w="12700" cap="flat" cmpd="sng" algn="ctr">
                    <a:solidFill>
                      <a:sysClr val="windowText" lastClr="000000"/>
                    </a:solidFill>
                    <a:prstDash val="sysDash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de-DE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08" name="Freihandform 1694">
                    <a:extLst>
                      <a:ext uri="{FF2B5EF4-FFF2-40B4-BE49-F238E27FC236}">
                        <a16:creationId xmlns:a16="http://schemas.microsoft.com/office/drawing/2014/main" id="{46073766-28ED-48A9-A365-4E38ECB26918}"/>
                      </a:ext>
                    </a:extLst>
                  </p:cNvPr>
                  <p:cNvSpPr/>
                  <p:nvPr/>
                </p:nvSpPr>
                <p:spPr>
                  <a:xfrm>
                    <a:off x="1909826" y="3150688"/>
                    <a:ext cx="463079" cy="68605"/>
                  </a:xfrm>
                  <a:custGeom>
                    <a:avLst/>
                    <a:gdLst>
                      <a:gd name="connsiteX0" fmla="*/ 476093 w 476093"/>
                      <a:gd name="connsiteY0" fmla="*/ 68605 h 68605"/>
                      <a:gd name="connsiteX1" fmla="*/ 324952 w 476093"/>
                      <a:gd name="connsiteY1" fmla="*/ 23262 h 68605"/>
                      <a:gd name="connsiteX2" fmla="*/ 136027 w 476093"/>
                      <a:gd name="connsiteY2" fmla="*/ 591 h 68605"/>
                      <a:gd name="connsiteX3" fmla="*/ 0 w 476093"/>
                      <a:gd name="connsiteY3" fmla="*/ 45933 h 686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6093" h="68605">
                        <a:moveTo>
                          <a:pt x="476093" y="68605"/>
                        </a:moveTo>
                        <a:cubicBezTo>
                          <a:pt x="428861" y="51601"/>
                          <a:pt x="381630" y="34598"/>
                          <a:pt x="324952" y="23262"/>
                        </a:cubicBezTo>
                        <a:cubicBezTo>
                          <a:pt x="268274" y="11926"/>
                          <a:pt x="190186" y="-3187"/>
                          <a:pt x="136027" y="591"/>
                        </a:cubicBezTo>
                        <a:cubicBezTo>
                          <a:pt x="81868" y="4369"/>
                          <a:pt x="40934" y="25151"/>
                          <a:pt x="0" y="45933"/>
                        </a:cubicBezTo>
                      </a:path>
                    </a:pathLst>
                  </a:custGeom>
                  <a:noFill/>
                  <a:ln w="12700" cap="flat" cmpd="sng" algn="ctr">
                    <a:solidFill>
                      <a:sysClr val="windowText" lastClr="000000"/>
                    </a:solidFill>
                    <a:prstDash val="sysDash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de-DE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09" name="Freihandform 1695">
                    <a:extLst>
                      <a:ext uri="{FF2B5EF4-FFF2-40B4-BE49-F238E27FC236}">
                        <a16:creationId xmlns:a16="http://schemas.microsoft.com/office/drawing/2014/main" id="{DA780786-A22F-4C87-87A3-8E54EF39FC2E}"/>
                      </a:ext>
                    </a:extLst>
                  </p:cNvPr>
                  <p:cNvSpPr/>
                  <p:nvPr/>
                </p:nvSpPr>
                <p:spPr>
                  <a:xfrm>
                    <a:off x="2388020" y="3025277"/>
                    <a:ext cx="376528" cy="178902"/>
                  </a:xfrm>
                  <a:custGeom>
                    <a:avLst/>
                    <a:gdLst>
                      <a:gd name="connsiteX0" fmla="*/ 0 w 392965"/>
                      <a:gd name="connsiteY0" fmla="*/ 178902 h 178902"/>
                      <a:gd name="connsiteX1" fmla="*/ 113355 w 392965"/>
                      <a:gd name="connsiteY1" fmla="*/ 57989 h 178902"/>
                      <a:gd name="connsiteX2" fmla="*/ 287167 w 392965"/>
                      <a:gd name="connsiteY2" fmla="*/ 5090 h 178902"/>
                      <a:gd name="connsiteX3" fmla="*/ 392965 w 392965"/>
                      <a:gd name="connsiteY3" fmla="*/ 5090 h 1789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2965" h="178902">
                        <a:moveTo>
                          <a:pt x="0" y="178902"/>
                        </a:moveTo>
                        <a:cubicBezTo>
                          <a:pt x="32747" y="132930"/>
                          <a:pt x="65494" y="86958"/>
                          <a:pt x="113355" y="57989"/>
                        </a:cubicBezTo>
                        <a:cubicBezTo>
                          <a:pt x="161216" y="29020"/>
                          <a:pt x="240565" y="13906"/>
                          <a:pt x="287167" y="5090"/>
                        </a:cubicBezTo>
                        <a:cubicBezTo>
                          <a:pt x="333769" y="-3727"/>
                          <a:pt x="363367" y="681"/>
                          <a:pt x="392965" y="5090"/>
                        </a:cubicBezTo>
                      </a:path>
                    </a:pathLst>
                  </a:custGeom>
                  <a:noFill/>
                  <a:ln w="12700" cap="flat" cmpd="sng" algn="ctr">
                    <a:solidFill>
                      <a:sysClr val="windowText" lastClr="000000"/>
                    </a:solidFill>
                    <a:prstDash val="sysDash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de-DE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10" name="Freihandform 1696">
                    <a:extLst>
                      <a:ext uri="{FF2B5EF4-FFF2-40B4-BE49-F238E27FC236}">
                        <a16:creationId xmlns:a16="http://schemas.microsoft.com/office/drawing/2014/main" id="{96C96B0A-81A2-47A7-8A84-8D79487A5011}"/>
                      </a:ext>
                    </a:extLst>
                  </p:cNvPr>
                  <p:cNvSpPr/>
                  <p:nvPr/>
                </p:nvSpPr>
                <p:spPr>
                  <a:xfrm>
                    <a:off x="1888050" y="2381374"/>
                    <a:ext cx="315295" cy="369429"/>
                  </a:xfrm>
                  <a:custGeom>
                    <a:avLst/>
                    <a:gdLst>
                      <a:gd name="connsiteX0" fmla="*/ 302281 w 302281"/>
                      <a:gd name="connsiteY0" fmla="*/ 355180 h 355180"/>
                      <a:gd name="connsiteX1" fmla="*/ 219154 w 302281"/>
                      <a:gd name="connsiteY1" fmla="*/ 249382 h 355180"/>
                      <a:gd name="connsiteX2" fmla="*/ 52899 w 302281"/>
                      <a:gd name="connsiteY2" fmla="*/ 113355 h 355180"/>
                      <a:gd name="connsiteX3" fmla="*/ 0 w 302281"/>
                      <a:gd name="connsiteY3" fmla="*/ 0 h 3551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2281" h="355180">
                        <a:moveTo>
                          <a:pt x="302281" y="355180"/>
                        </a:moveTo>
                        <a:cubicBezTo>
                          <a:pt x="281499" y="322433"/>
                          <a:pt x="260718" y="289686"/>
                          <a:pt x="219154" y="249382"/>
                        </a:cubicBezTo>
                        <a:cubicBezTo>
                          <a:pt x="177590" y="209078"/>
                          <a:pt x="89425" y="154919"/>
                          <a:pt x="52899" y="113355"/>
                        </a:cubicBezTo>
                        <a:cubicBezTo>
                          <a:pt x="16373" y="71791"/>
                          <a:pt x="8186" y="35895"/>
                          <a:pt x="0" y="0"/>
                        </a:cubicBezTo>
                      </a:path>
                    </a:pathLst>
                  </a:custGeom>
                  <a:noFill/>
                  <a:ln w="12700" cap="flat" cmpd="sng" algn="ctr">
                    <a:solidFill>
                      <a:sysClr val="windowText" lastClr="000000"/>
                    </a:solidFill>
                    <a:prstDash val="sysDash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de-DE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583" name="Gruppieren 1569">
                <a:extLst>
                  <a:ext uri="{FF2B5EF4-FFF2-40B4-BE49-F238E27FC236}">
                    <a16:creationId xmlns:a16="http://schemas.microsoft.com/office/drawing/2014/main" id="{A4383AEC-7EE9-4D6C-8ED0-9693BFF1D247}"/>
                  </a:ext>
                </a:extLst>
              </p:cNvPr>
              <p:cNvGrpSpPr/>
              <p:nvPr/>
            </p:nvGrpSpPr>
            <p:grpSpPr>
              <a:xfrm>
                <a:off x="2019300" y="1546542"/>
                <a:ext cx="3582030" cy="2884442"/>
                <a:chOff x="1299808" y="2354315"/>
                <a:chExt cx="2388020" cy="1922961"/>
              </a:xfrm>
            </p:grpSpPr>
            <p:sp>
              <p:nvSpPr>
                <p:cNvPr id="685" name="Freihandform 1671">
                  <a:extLst>
                    <a:ext uri="{FF2B5EF4-FFF2-40B4-BE49-F238E27FC236}">
                      <a16:creationId xmlns:a16="http://schemas.microsoft.com/office/drawing/2014/main" id="{E80C0B55-CA4E-4B33-8A02-1706F37EE7CF}"/>
                    </a:ext>
                  </a:extLst>
                </p:cNvPr>
                <p:cNvSpPr/>
                <p:nvPr/>
              </p:nvSpPr>
              <p:spPr>
                <a:xfrm>
                  <a:off x="1299808" y="2673472"/>
                  <a:ext cx="2153752" cy="1603804"/>
                </a:xfrm>
                <a:custGeom>
                  <a:avLst/>
                  <a:gdLst>
                    <a:gd name="connsiteX0" fmla="*/ 2153752 w 2153752"/>
                    <a:gd name="connsiteY0" fmla="*/ 1603804 h 1603804"/>
                    <a:gd name="connsiteX1" fmla="*/ 1723002 w 2153752"/>
                    <a:gd name="connsiteY1" fmla="*/ 1195725 h 1603804"/>
                    <a:gd name="connsiteX2" fmla="*/ 1798572 w 2153752"/>
                    <a:gd name="connsiteY2" fmla="*/ 492921 h 1603804"/>
                    <a:gd name="connsiteX3" fmla="*/ 1534076 w 2153752"/>
                    <a:gd name="connsiteY3" fmla="*/ 24386 h 1603804"/>
                    <a:gd name="connsiteX4" fmla="*/ 853944 w 2153752"/>
                    <a:gd name="connsiteY4" fmla="*/ 62171 h 1603804"/>
                    <a:gd name="connsiteX5" fmla="*/ 0 w 2153752"/>
                    <a:gd name="connsiteY5" fmla="*/ 99956 h 1603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53752" h="1603804">
                      <a:moveTo>
                        <a:pt x="2153752" y="1603804"/>
                      </a:moveTo>
                      <a:cubicBezTo>
                        <a:pt x="1967975" y="1492338"/>
                        <a:pt x="1782199" y="1380872"/>
                        <a:pt x="1723002" y="1195725"/>
                      </a:cubicBezTo>
                      <a:cubicBezTo>
                        <a:pt x="1663805" y="1010578"/>
                        <a:pt x="1830060" y="688144"/>
                        <a:pt x="1798572" y="492921"/>
                      </a:cubicBezTo>
                      <a:cubicBezTo>
                        <a:pt x="1767084" y="297698"/>
                        <a:pt x="1691514" y="96178"/>
                        <a:pt x="1534076" y="24386"/>
                      </a:cubicBezTo>
                      <a:cubicBezTo>
                        <a:pt x="1376638" y="-47406"/>
                        <a:pt x="853944" y="62171"/>
                        <a:pt x="853944" y="62171"/>
                      </a:cubicBezTo>
                      <a:lnTo>
                        <a:pt x="0" y="99956"/>
                      </a:lnTo>
                    </a:path>
                  </a:pathLst>
                </a:custGeom>
                <a:noFill/>
                <a:ln w="25400" cap="flat" cmpd="sng" algn="ctr">
                  <a:solidFill>
                    <a:srgbClr val="4F81BD">
                      <a:shade val="50000"/>
                    </a:srgb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e-DE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86" name="Freihandform 1672">
                  <a:extLst>
                    <a:ext uri="{FF2B5EF4-FFF2-40B4-BE49-F238E27FC236}">
                      <a16:creationId xmlns:a16="http://schemas.microsoft.com/office/drawing/2014/main" id="{B06B1962-C1D4-43A2-8BCB-A9F5858E7762}"/>
                    </a:ext>
                  </a:extLst>
                </p:cNvPr>
                <p:cNvSpPr/>
                <p:nvPr/>
              </p:nvSpPr>
              <p:spPr>
                <a:xfrm>
                  <a:off x="3090823" y="3377990"/>
                  <a:ext cx="597005" cy="191249"/>
                </a:xfrm>
                <a:custGeom>
                  <a:avLst/>
                  <a:gdLst>
                    <a:gd name="connsiteX0" fmla="*/ 597005 w 597005"/>
                    <a:gd name="connsiteY0" fmla="*/ 151141 h 191249"/>
                    <a:gd name="connsiteX1" fmla="*/ 294724 w 597005"/>
                    <a:gd name="connsiteY1" fmla="*/ 181369 h 191249"/>
                    <a:gd name="connsiteX2" fmla="*/ 0 w 597005"/>
                    <a:gd name="connsiteY2" fmla="*/ 0 h 1912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97005" h="191249">
                      <a:moveTo>
                        <a:pt x="597005" y="151141"/>
                      </a:moveTo>
                      <a:cubicBezTo>
                        <a:pt x="495615" y="178850"/>
                        <a:pt x="394225" y="206559"/>
                        <a:pt x="294724" y="181369"/>
                      </a:cubicBezTo>
                      <a:cubicBezTo>
                        <a:pt x="195223" y="156179"/>
                        <a:pt x="97611" y="78089"/>
                        <a:pt x="0" y="0"/>
                      </a:cubicBezTo>
                    </a:path>
                  </a:pathLst>
                </a:custGeom>
                <a:noFill/>
                <a:ln w="25400" cap="flat" cmpd="sng" algn="ctr">
                  <a:solidFill>
                    <a:srgbClr val="4F81BD">
                      <a:shade val="50000"/>
                    </a:srgb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e-DE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87" name="Freihandform 1673">
                  <a:extLst>
                    <a:ext uri="{FF2B5EF4-FFF2-40B4-BE49-F238E27FC236}">
                      <a16:creationId xmlns:a16="http://schemas.microsoft.com/office/drawing/2014/main" id="{EE886890-2C96-4F5C-9C83-2EB3C72C8C88}"/>
                    </a:ext>
                  </a:extLst>
                </p:cNvPr>
                <p:cNvSpPr/>
                <p:nvPr/>
              </p:nvSpPr>
              <p:spPr>
                <a:xfrm>
                  <a:off x="2186774" y="2733674"/>
                  <a:ext cx="196483" cy="680132"/>
                </a:xfrm>
                <a:custGeom>
                  <a:avLst/>
                  <a:gdLst>
                    <a:gd name="connsiteX0" fmla="*/ 0 w 196483"/>
                    <a:gd name="connsiteY0" fmla="*/ 680132 h 680132"/>
                    <a:gd name="connsiteX1" fmla="*/ 196483 w 196483"/>
                    <a:gd name="connsiteY1" fmla="*/ 370294 h 680132"/>
                    <a:gd name="connsiteX2" fmla="*/ 0 w 196483"/>
                    <a:gd name="connsiteY2" fmla="*/ 0 h 680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6483" h="680132">
                      <a:moveTo>
                        <a:pt x="0" y="680132"/>
                      </a:moveTo>
                      <a:cubicBezTo>
                        <a:pt x="98241" y="581890"/>
                        <a:pt x="196483" y="483649"/>
                        <a:pt x="196483" y="370294"/>
                      </a:cubicBezTo>
                      <a:cubicBezTo>
                        <a:pt x="196483" y="256939"/>
                        <a:pt x="98241" y="128469"/>
                        <a:pt x="0" y="0"/>
                      </a:cubicBezTo>
                    </a:path>
                  </a:pathLst>
                </a:custGeom>
                <a:noFill/>
                <a:ln w="25400" cap="flat" cmpd="sng" algn="ctr">
                  <a:solidFill>
                    <a:srgbClr val="4F81BD">
                      <a:shade val="50000"/>
                    </a:srgb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e-DE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88" name="Freihandform 1674">
                  <a:extLst>
                    <a:ext uri="{FF2B5EF4-FFF2-40B4-BE49-F238E27FC236}">
                      <a16:creationId xmlns:a16="http://schemas.microsoft.com/office/drawing/2014/main" id="{91F17E15-9195-4970-ACDE-603F4DC7123C}"/>
                    </a:ext>
                  </a:extLst>
                </p:cNvPr>
                <p:cNvSpPr/>
                <p:nvPr/>
              </p:nvSpPr>
              <p:spPr>
                <a:xfrm>
                  <a:off x="2359001" y="3215060"/>
                  <a:ext cx="264496" cy="83127"/>
                </a:xfrm>
                <a:custGeom>
                  <a:avLst/>
                  <a:gdLst>
                    <a:gd name="connsiteX0" fmla="*/ 0 w 264496"/>
                    <a:gd name="connsiteY0" fmla="*/ 0 h 83127"/>
                    <a:gd name="connsiteX1" fmla="*/ 264496 w 264496"/>
                    <a:gd name="connsiteY1" fmla="*/ 83127 h 83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64496" h="83127">
                      <a:moveTo>
                        <a:pt x="0" y="0"/>
                      </a:moveTo>
                      <a:cubicBezTo>
                        <a:pt x="107058" y="13854"/>
                        <a:pt x="214116" y="27709"/>
                        <a:pt x="264496" y="83127"/>
                      </a:cubicBezTo>
                    </a:path>
                  </a:pathLst>
                </a:custGeom>
                <a:noFill/>
                <a:ln w="25400" cap="flat" cmpd="sng" algn="ctr">
                  <a:solidFill>
                    <a:srgbClr val="4F81BD">
                      <a:shade val="50000"/>
                    </a:srgb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e-DE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89" name="Freihandform 1675">
                  <a:extLst>
                    <a:ext uri="{FF2B5EF4-FFF2-40B4-BE49-F238E27FC236}">
                      <a16:creationId xmlns:a16="http://schemas.microsoft.com/office/drawing/2014/main" id="{4062BC58-0AF6-40C9-99FF-FD04C91AA2C0}"/>
                    </a:ext>
                  </a:extLst>
                </p:cNvPr>
                <p:cNvSpPr/>
                <p:nvPr/>
              </p:nvSpPr>
              <p:spPr>
                <a:xfrm>
                  <a:off x="2561831" y="2354315"/>
                  <a:ext cx="430751" cy="320872"/>
                </a:xfrm>
                <a:custGeom>
                  <a:avLst/>
                  <a:gdLst>
                    <a:gd name="connsiteX0" fmla="*/ 0 w 430751"/>
                    <a:gd name="connsiteY0" fmla="*/ 320872 h 320872"/>
                    <a:gd name="connsiteX1" fmla="*/ 173812 w 430751"/>
                    <a:gd name="connsiteY1" fmla="*/ 147060 h 320872"/>
                    <a:gd name="connsiteX2" fmla="*/ 279610 w 430751"/>
                    <a:gd name="connsiteY2" fmla="*/ 18591 h 320872"/>
                    <a:gd name="connsiteX3" fmla="*/ 430751 w 430751"/>
                    <a:gd name="connsiteY3" fmla="*/ 3477 h 3208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30751" h="320872">
                      <a:moveTo>
                        <a:pt x="0" y="320872"/>
                      </a:moveTo>
                      <a:cubicBezTo>
                        <a:pt x="63605" y="259156"/>
                        <a:pt x="127210" y="197440"/>
                        <a:pt x="173812" y="147060"/>
                      </a:cubicBezTo>
                      <a:cubicBezTo>
                        <a:pt x="220414" y="96680"/>
                        <a:pt x="236787" y="42521"/>
                        <a:pt x="279610" y="18591"/>
                      </a:cubicBezTo>
                      <a:cubicBezTo>
                        <a:pt x="322433" y="-5340"/>
                        <a:pt x="376592" y="-932"/>
                        <a:pt x="430751" y="3477"/>
                      </a:cubicBezTo>
                    </a:path>
                  </a:pathLst>
                </a:custGeom>
                <a:noFill/>
                <a:ln w="25400" cap="flat" cmpd="sng" algn="ctr">
                  <a:solidFill>
                    <a:srgbClr val="4F81BD">
                      <a:shade val="50000"/>
                    </a:srgb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e-DE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90" name="Freihandform 1676">
                  <a:extLst>
                    <a:ext uri="{FF2B5EF4-FFF2-40B4-BE49-F238E27FC236}">
                      <a16:creationId xmlns:a16="http://schemas.microsoft.com/office/drawing/2014/main" id="{67D7DA3A-2642-485F-8DC2-0D44493DA319}"/>
                    </a:ext>
                  </a:extLst>
                </p:cNvPr>
                <p:cNvSpPr/>
                <p:nvPr/>
              </p:nvSpPr>
              <p:spPr>
                <a:xfrm>
                  <a:off x="2612477" y="3710499"/>
                  <a:ext cx="402776" cy="333809"/>
                </a:xfrm>
                <a:custGeom>
                  <a:avLst/>
                  <a:gdLst>
                    <a:gd name="connsiteX0" fmla="*/ 402776 w 402776"/>
                    <a:gd name="connsiteY0" fmla="*/ 0 h 333809"/>
                    <a:gd name="connsiteX1" fmla="*/ 130723 w 402776"/>
                    <a:gd name="connsiteY1" fmla="*/ 120913 h 333809"/>
                    <a:gd name="connsiteX2" fmla="*/ 17368 w 402776"/>
                    <a:gd name="connsiteY2" fmla="*/ 302281 h 333809"/>
                    <a:gd name="connsiteX3" fmla="*/ 2254 w 402776"/>
                    <a:gd name="connsiteY3" fmla="*/ 332509 h 3338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2776" h="333809">
                      <a:moveTo>
                        <a:pt x="402776" y="0"/>
                      </a:moveTo>
                      <a:cubicBezTo>
                        <a:pt x="298867" y="35266"/>
                        <a:pt x="194958" y="70533"/>
                        <a:pt x="130723" y="120913"/>
                      </a:cubicBezTo>
                      <a:cubicBezTo>
                        <a:pt x="66488" y="171293"/>
                        <a:pt x="38779" y="267015"/>
                        <a:pt x="17368" y="302281"/>
                      </a:cubicBezTo>
                      <a:cubicBezTo>
                        <a:pt x="-4043" y="337547"/>
                        <a:pt x="-895" y="335028"/>
                        <a:pt x="2254" y="332509"/>
                      </a:cubicBezTo>
                    </a:path>
                  </a:pathLst>
                </a:custGeom>
                <a:noFill/>
                <a:ln w="25400" cap="flat" cmpd="sng" algn="ctr">
                  <a:solidFill>
                    <a:srgbClr val="4F81BD">
                      <a:shade val="50000"/>
                    </a:srgb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e-DE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91" name="Freihandform 1677">
                  <a:extLst>
                    <a:ext uri="{FF2B5EF4-FFF2-40B4-BE49-F238E27FC236}">
                      <a16:creationId xmlns:a16="http://schemas.microsoft.com/office/drawing/2014/main" id="{590CA7C4-2929-4098-96DA-36AED03CFAE1}"/>
                    </a:ext>
                  </a:extLst>
                </p:cNvPr>
                <p:cNvSpPr/>
                <p:nvPr/>
              </p:nvSpPr>
              <p:spPr>
                <a:xfrm>
                  <a:off x="3030367" y="2901898"/>
                  <a:ext cx="264496" cy="24852"/>
                </a:xfrm>
                <a:custGeom>
                  <a:avLst/>
                  <a:gdLst>
                    <a:gd name="connsiteX0" fmla="*/ 0 w 264496"/>
                    <a:gd name="connsiteY0" fmla="*/ 0 h 24852"/>
                    <a:gd name="connsiteX1" fmla="*/ 136026 w 264496"/>
                    <a:gd name="connsiteY1" fmla="*/ 22671 h 24852"/>
                    <a:gd name="connsiteX2" fmla="*/ 264496 w 264496"/>
                    <a:gd name="connsiteY2" fmla="*/ 22671 h 248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64496" h="24852">
                      <a:moveTo>
                        <a:pt x="0" y="0"/>
                      </a:moveTo>
                      <a:cubicBezTo>
                        <a:pt x="45971" y="9446"/>
                        <a:pt x="91943" y="18893"/>
                        <a:pt x="136026" y="22671"/>
                      </a:cubicBezTo>
                      <a:cubicBezTo>
                        <a:pt x="180109" y="26449"/>
                        <a:pt x="222302" y="24560"/>
                        <a:pt x="264496" y="22671"/>
                      </a:cubicBezTo>
                    </a:path>
                  </a:pathLst>
                </a:custGeom>
                <a:noFill/>
                <a:ln w="25400" cap="flat" cmpd="sng" algn="ctr">
                  <a:solidFill>
                    <a:srgbClr val="4F81BD">
                      <a:shade val="50000"/>
                    </a:srgb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e-DE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84" name="Gruppieren 1570">
                <a:extLst>
                  <a:ext uri="{FF2B5EF4-FFF2-40B4-BE49-F238E27FC236}">
                    <a16:creationId xmlns:a16="http://schemas.microsoft.com/office/drawing/2014/main" id="{260A6CC9-4D72-4E55-9E67-46B70AB7BDF9}"/>
                  </a:ext>
                </a:extLst>
              </p:cNvPr>
              <p:cNvGrpSpPr/>
              <p:nvPr/>
            </p:nvGrpSpPr>
            <p:grpSpPr>
              <a:xfrm>
                <a:off x="2224914" y="1098867"/>
                <a:ext cx="4024116" cy="3917501"/>
                <a:chOff x="2224914" y="1098867"/>
                <a:chExt cx="4024116" cy="3917501"/>
              </a:xfrm>
            </p:grpSpPr>
            <p:sp>
              <p:nvSpPr>
                <p:cNvPr id="585" name="Freihandform 1571">
                  <a:extLst>
                    <a:ext uri="{FF2B5EF4-FFF2-40B4-BE49-F238E27FC236}">
                      <a16:creationId xmlns:a16="http://schemas.microsoft.com/office/drawing/2014/main" id="{56B5832B-CD92-4225-BBC8-7C39FEBA6500}"/>
                    </a:ext>
                  </a:extLst>
                </p:cNvPr>
                <p:cNvSpPr/>
                <p:nvPr/>
              </p:nvSpPr>
              <p:spPr>
                <a:xfrm>
                  <a:off x="5439405" y="3222942"/>
                  <a:ext cx="4763" cy="114300"/>
                </a:xfrm>
                <a:custGeom>
                  <a:avLst/>
                  <a:gdLst>
                    <a:gd name="connsiteX0" fmla="*/ 0 w 3175"/>
                    <a:gd name="connsiteY0" fmla="*/ 76200 h 76200"/>
                    <a:gd name="connsiteX1" fmla="*/ 3175 w 3175"/>
                    <a:gd name="connsiteY1" fmla="*/ 0 h 76200"/>
                    <a:gd name="connsiteX2" fmla="*/ 3175 w 3175"/>
                    <a:gd name="connsiteY2" fmla="*/ 0 h 76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175" h="76200">
                      <a:moveTo>
                        <a:pt x="0" y="76200"/>
                      </a:moveTo>
                      <a:lnTo>
                        <a:pt x="3175" y="0"/>
                      </a:lnTo>
                      <a:lnTo>
                        <a:pt x="3175" y="0"/>
                      </a:lnTo>
                    </a:path>
                  </a:pathLst>
                </a:custGeom>
                <a:noFill/>
                <a:ln w="6350" cap="flat" cmpd="sng" algn="ctr">
                  <a:solidFill>
                    <a:sysClr val="window" lastClr="FFFFFF">
                      <a:lumMod val="50000"/>
                    </a:sys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e-DE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86" name="Freihandform 1572">
                  <a:extLst>
                    <a:ext uri="{FF2B5EF4-FFF2-40B4-BE49-F238E27FC236}">
                      <a16:creationId xmlns:a16="http://schemas.microsoft.com/office/drawing/2014/main" id="{E2CE471F-4952-4C24-8707-19BC1CF5D496}"/>
                    </a:ext>
                  </a:extLst>
                </p:cNvPr>
                <p:cNvSpPr/>
                <p:nvPr/>
              </p:nvSpPr>
              <p:spPr>
                <a:xfrm>
                  <a:off x="4696455" y="2413317"/>
                  <a:ext cx="471488" cy="180975"/>
                </a:xfrm>
                <a:custGeom>
                  <a:avLst/>
                  <a:gdLst>
                    <a:gd name="connsiteX0" fmla="*/ 0 w 314325"/>
                    <a:gd name="connsiteY0" fmla="*/ 120650 h 120650"/>
                    <a:gd name="connsiteX1" fmla="*/ 168275 w 314325"/>
                    <a:gd name="connsiteY1" fmla="*/ 95250 h 120650"/>
                    <a:gd name="connsiteX2" fmla="*/ 314325 w 314325"/>
                    <a:gd name="connsiteY2" fmla="*/ 0 h 120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14325" h="120650">
                      <a:moveTo>
                        <a:pt x="0" y="120650"/>
                      </a:moveTo>
                      <a:cubicBezTo>
                        <a:pt x="57944" y="118004"/>
                        <a:pt x="115888" y="115358"/>
                        <a:pt x="168275" y="95250"/>
                      </a:cubicBezTo>
                      <a:cubicBezTo>
                        <a:pt x="220663" y="75142"/>
                        <a:pt x="267494" y="37571"/>
                        <a:pt x="314325" y="0"/>
                      </a:cubicBezTo>
                    </a:path>
                  </a:pathLst>
                </a:custGeom>
                <a:noFill/>
                <a:ln w="6350" cap="flat" cmpd="sng" algn="ctr">
                  <a:solidFill>
                    <a:sysClr val="window" lastClr="FFFFFF">
                      <a:lumMod val="50000"/>
                    </a:sys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e-DE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grpSp>
              <p:nvGrpSpPr>
                <p:cNvPr id="587" name="Gruppieren 1573">
                  <a:extLst>
                    <a:ext uri="{FF2B5EF4-FFF2-40B4-BE49-F238E27FC236}">
                      <a16:creationId xmlns:a16="http://schemas.microsoft.com/office/drawing/2014/main" id="{7BBBBADE-EA0C-435E-B1D5-DE5CDCC2405C}"/>
                    </a:ext>
                  </a:extLst>
                </p:cNvPr>
                <p:cNvGrpSpPr/>
                <p:nvPr/>
              </p:nvGrpSpPr>
              <p:grpSpPr>
                <a:xfrm>
                  <a:off x="2224914" y="1098867"/>
                  <a:ext cx="4024116" cy="3917501"/>
                  <a:chOff x="4378456" y="2216150"/>
                  <a:chExt cx="2682744" cy="2611667"/>
                </a:xfrm>
              </p:grpSpPr>
              <p:grpSp>
                <p:nvGrpSpPr>
                  <p:cNvPr id="588" name="Gruppieren 1574">
                    <a:extLst>
                      <a:ext uri="{FF2B5EF4-FFF2-40B4-BE49-F238E27FC236}">
                        <a16:creationId xmlns:a16="http://schemas.microsoft.com/office/drawing/2014/main" id="{5374B9CA-3B88-4EC6-9798-9B528C634476}"/>
                      </a:ext>
                    </a:extLst>
                  </p:cNvPr>
                  <p:cNvGrpSpPr/>
                  <p:nvPr/>
                </p:nvGrpSpPr>
                <p:grpSpPr>
                  <a:xfrm>
                    <a:off x="4378456" y="2216150"/>
                    <a:ext cx="2682744" cy="2611667"/>
                    <a:chOff x="4378456" y="2216150"/>
                    <a:chExt cx="2682744" cy="2611667"/>
                  </a:xfrm>
                </p:grpSpPr>
                <p:grpSp>
                  <p:nvGrpSpPr>
                    <p:cNvPr id="590" name="Gruppieren 1576">
                      <a:extLst>
                        <a:ext uri="{FF2B5EF4-FFF2-40B4-BE49-F238E27FC236}">
                          <a16:creationId xmlns:a16="http://schemas.microsoft.com/office/drawing/2014/main" id="{DBD7AA7B-1816-438A-A90A-3DAE89D9E68B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378456" y="2216150"/>
                      <a:ext cx="2682744" cy="2611667"/>
                      <a:chOff x="4378456" y="2216150"/>
                      <a:chExt cx="2682744" cy="2611667"/>
                    </a:xfrm>
                  </p:grpSpPr>
                  <p:grpSp>
                    <p:nvGrpSpPr>
                      <p:cNvPr id="592" name="Gruppieren 1578">
                        <a:extLst>
                          <a:ext uri="{FF2B5EF4-FFF2-40B4-BE49-F238E27FC236}">
                            <a16:creationId xmlns:a16="http://schemas.microsoft.com/office/drawing/2014/main" id="{8D492C20-DCF5-47F5-842C-C58109F4DF53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4378456" y="2216150"/>
                        <a:ext cx="2682744" cy="2611667"/>
                        <a:chOff x="4378456" y="2216150"/>
                        <a:chExt cx="2682744" cy="2611667"/>
                      </a:xfrm>
                    </p:grpSpPr>
                    <p:grpSp>
                      <p:nvGrpSpPr>
                        <p:cNvPr id="594" name="Gruppieren 1580">
                          <a:extLst>
                            <a:ext uri="{FF2B5EF4-FFF2-40B4-BE49-F238E27FC236}">
                              <a16:creationId xmlns:a16="http://schemas.microsoft.com/office/drawing/2014/main" id="{675EC641-BECF-4B6B-851A-E0CCD65F0AAC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4378456" y="2216150"/>
                          <a:ext cx="2682744" cy="2611667"/>
                          <a:chOff x="4378456" y="2216150"/>
                          <a:chExt cx="2682744" cy="2611667"/>
                        </a:xfrm>
                      </p:grpSpPr>
                      <p:grpSp>
                        <p:nvGrpSpPr>
                          <p:cNvPr id="596" name="Gruppieren 1582">
                            <a:extLst>
                              <a:ext uri="{FF2B5EF4-FFF2-40B4-BE49-F238E27FC236}">
                                <a16:creationId xmlns:a16="http://schemas.microsoft.com/office/drawing/2014/main" id="{60D5F113-707B-4208-A4A2-3ACABAA6DED8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4378456" y="2216150"/>
                            <a:ext cx="2682744" cy="2611667"/>
                            <a:chOff x="1443392" y="2066131"/>
                            <a:chExt cx="2682744" cy="2611667"/>
                          </a:xfrm>
                        </p:grpSpPr>
                        <p:sp>
                          <p:nvSpPr>
                            <p:cNvPr id="598" name="Freihandform 1584">
                              <a:extLst>
                                <a:ext uri="{FF2B5EF4-FFF2-40B4-BE49-F238E27FC236}">
                                  <a16:creationId xmlns:a16="http://schemas.microsoft.com/office/drawing/2014/main" id="{0E1D2651-0A02-4B88-9A17-F43BC535186F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078182" y="2168866"/>
                              <a:ext cx="1005084" cy="68013"/>
                            </a:xfrm>
                            <a:custGeom>
                              <a:avLst/>
                              <a:gdLst>
                                <a:gd name="connsiteX0" fmla="*/ 0 w 1005084"/>
                                <a:gd name="connsiteY0" fmla="*/ 68013 h 68013"/>
                                <a:gd name="connsiteX1" fmla="*/ 302281 w 1005084"/>
                                <a:gd name="connsiteY1" fmla="*/ 7557 h 68013"/>
                                <a:gd name="connsiteX2" fmla="*/ 665018 w 1005084"/>
                                <a:gd name="connsiteY2" fmla="*/ 30228 h 68013"/>
                                <a:gd name="connsiteX3" fmla="*/ 1005084 w 1005084"/>
                                <a:gd name="connsiteY3" fmla="*/ 0 h 68013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1005084" h="68013">
                                  <a:moveTo>
                                    <a:pt x="0" y="68013"/>
                                  </a:moveTo>
                                  <a:cubicBezTo>
                                    <a:pt x="95722" y="40933"/>
                                    <a:pt x="191445" y="13854"/>
                                    <a:pt x="302281" y="7557"/>
                                  </a:cubicBezTo>
                                  <a:cubicBezTo>
                                    <a:pt x="413117" y="1260"/>
                                    <a:pt x="547884" y="31487"/>
                                    <a:pt x="665018" y="30228"/>
                                  </a:cubicBezTo>
                                  <a:cubicBezTo>
                                    <a:pt x="782152" y="28969"/>
                                    <a:pt x="893618" y="14484"/>
                                    <a:pt x="1005084" y="0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599" name="Freihandform 1585">
                              <a:extLst>
                                <a:ext uri="{FF2B5EF4-FFF2-40B4-BE49-F238E27FC236}">
                                  <a16:creationId xmlns:a16="http://schemas.microsoft.com/office/drawing/2014/main" id="{B89B4285-2E0A-482D-BC37-1CCBF03C400B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904075" y="2278042"/>
                              <a:ext cx="1390493" cy="80661"/>
                            </a:xfrm>
                            <a:custGeom>
                              <a:avLst/>
                              <a:gdLst>
                                <a:gd name="connsiteX0" fmla="*/ 0 w 1390493"/>
                                <a:gd name="connsiteY0" fmla="*/ 80661 h 80661"/>
                                <a:gd name="connsiteX1" fmla="*/ 491207 w 1390493"/>
                                <a:gd name="connsiteY1" fmla="*/ 57990 h 80661"/>
                                <a:gd name="connsiteX2" fmla="*/ 1065541 w 1390493"/>
                                <a:gd name="connsiteY2" fmla="*/ 5090 h 80661"/>
                                <a:gd name="connsiteX3" fmla="*/ 1390493 w 1390493"/>
                                <a:gd name="connsiteY3" fmla="*/ 5090 h 80661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1390493" h="80661">
                                  <a:moveTo>
                                    <a:pt x="0" y="80661"/>
                                  </a:moveTo>
                                  <a:cubicBezTo>
                                    <a:pt x="156808" y="75623"/>
                                    <a:pt x="313617" y="70585"/>
                                    <a:pt x="491207" y="57990"/>
                                  </a:cubicBezTo>
                                  <a:cubicBezTo>
                                    <a:pt x="668797" y="45395"/>
                                    <a:pt x="915660" y="13907"/>
                                    <a:pt x="1065541" y="5090"/>
                                  </a:cubicBezTo>
                                  <a:cubicBezTo>
                                    <a:pt x="1215422" y="-3727"/>
                                    <a:pt x="1302957" y="681"/>
                                    <a:pt x="1390493" y="5090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00" name="Freihandform 1586">
                              <a:extLst>
                                <a:ext uri="{FF2B5EF4-FFF2-40B4-BE49-F238E27FC236}">
                                  <a16:creationId xmlns:a16="http://schemas.microsoft.com/office/drawing/2014/main" id="{97F1B16A-ECD5-480F-B923-F5E53CF0BBA0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707888" y="2365349"/>
                              <a:ext cx="1692773" cy="249535"/>
                            </a:xfrm>
                            <a:custGeom>
                              <a:avLst/>
                              <a:gdLst>
                                <a:gd name="connsiteX0" fmla="*/ 0 w 1692773"/>
                                <a:gd name="connsiteY0" fmla="*/ 136026 h 249535"/>
                                <a:gd name="connsiteX1" fmla="*/ 226710 w 1692773"/>
                                <a:gd name="connsiteY1" fmla="*/ 249382 h 249535"/>
                                <a:gd name="connsiteX2" fmla="*/ 423193 w 1692773"/>
                                <a:gd name="connsiteY2" fmla="*/ 158697 h 249535"/>
                                <a:gd name="connsiteX3" fmla="*/ 672575 w 1692773"/>
                                <a:gd name="connsiteY3" fmla="*/ 83127 h 249535"/>
                                <a:gd name="connsiteX4" fmla="*/ 952185 w 1692773"/>
                                <a:gd name="connsiteY4" fmla="*/ 68013 h 249535"/>
                                <a:gd name="connsiteX5" fmla="*/ 1141110 w 1692773"/>
                                <a:gd name="connsiteY5" fmla="*/ 120912 h 249535"/>
                                <a:gd name="connsiteX6" fmla="*/ 1405606 w 1692773"/>
                                <a:gd name="connsiteY6" fmla="*/ 98241 h 249535"/>
                                <a:gd name="connsiteX7" fmla="*/ 1692773 w 1692773"/>
                                <a:gd name="connsiteY7" fmla="*/ 0 h 249535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  <a:cxn ang="0">
                                  <a:pos x="connsiteX6" y="connsiteY6"/>
                                </a:cxn>
                                <a:cxn ang="0">
                                  <a:pos x="connsiteX7" y="connsiteY7"/>
                                </a:cxn>
                              </a:cxnLst>
                              <a:rect l="l" t="t" r="r" b="b"/>
                              <a:pathLst>
                                <a:path w="1692773" h="249535">
                                  <a:moveTo>
                                    <a:pt x="0" y="136026"/>
                                  </a:moveTo>
                                  <a:cubicBezTo>
                                    <a:pt x="78089" y="190815"/>
                                    <a:pt x="156178" y="245604"/>
                                    <a:pt x="226710" y="249382"/>
                                  </a:cubicBezTo>
                                  <a:cubicBezTo>
                                    <a:pt x="297242" y="253160"/>
                                    <a:pt x="348882" y="186406"/>
                                    <a:pt x="423193" y="158697"/>
                                  </a:cubicBezTo>
                                  <a:cubicBezTo>
                                    <a:pt x="497504" y="130988"/>
                                    <a:pt x="584410" y="98241"/>
                                    <a:pt x="672575" y="83127"/>
                                  </a:cubicBezTo>
                                  <a:cubicBezTo>
                                    <a:pt x="760740" y="68013"/>
                                    <a:pt x="874096" y="61716"/>
                                    <a:pt x="952185" y="68013"/>
                                  </a:cubicBezTo>
                                  <a:cubicBezTo>
                                    <a:pt x="1030274" y="74310"/>
                                    <a:pt x="1065540" y="115874"/>
                                    <a:pt x="1141110" y="120912"/>
                                  </a:cubicBezTo>
                                  <a:cubicBezTo>
                                    <a:pt x="1216680" y="125950"/>
                                    <a:pt x="1313662" y="118393"/>
                                    <a:pt x="1405606" y="98241"/>
                                  </a:cubicBezTo>
                                  <a:cubicBezTo>
                                    <a:pt x="1497550" y="78089"/>
                                    <a:pt x="1595161" y="39044"/>
                                    <a:pt x="1692773" y="0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01" name="Freihandform 1587">
                              <a:extLst>
                                <a:ext uri="{FF2B5EF4-FFF2-40B4-BE49-F238E27FC236}">
                                  <a16:creationId xmlns:a16="http://schemas.microsoft.com/office/drawing/2014/main" id="{887B7CAE-4130-4A8E-9501-F9F2854942F6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556747" y="2592060"/>
                              <a:ext cx="2516489" cy="961993"/>
                            </a:xfrm>
                            <a:custGeom>
                              <a:avLst/>
                              <a:gdLst>
                                <a:gd name="connsiteX0" fmla="*/ 0 w 2516489"/>
                                <a:gd name="connsiteY0" fmla="*/ 0 h 961993"/>
                                <a:gd name="connsiteX1" fmla="*/ 211597 w 2516489"/>
                                <a:gd name="connsiteY1" fmla="*/ 249381 h 961993"/>
                                <a:gd name="connsiteX2" fmla="*/ 158698 w 2516489"/>
                                <a:gd name="connsiteY2" fmla="*/ 468535 h 961993"/>
                                <a:gd name="connsiteX3" fmla="*/ 272053 w 2516489"/>
                                <a:gd name="connsiteY3" fmla="*/ 597004 h 961993"/>
                                <a:gd name="connsiteX4" fmla="*/ 468536 w 2516489"/>
                                <a:gd name="connsiteY4" fmla="*/ 801044 h 961993"/>
                                <a:gd name="connsiteX5" fmla="*/ 627233 w 2516489"/>
                                <a:gd name="connsiteY5" fmla="*/ 921957 h 961993"/>
                                <a:gd name="connsiteX6" fmla="*/ 1171339 w 2516489"/>
                                <a:gd name="connsiteY6" fmla="*/ 891728 h 961993"/>
                                <a:gd name="connsiteX7" fmla="*/ 1685217 w 2516489"/>
                                <a:gd name="connsiteY7" fmla="*/ 959742 h 961993"/>
                                <a:gd name="connsiteX8" fmla="*/ 2055511 w 2516489"/>
                                <a:gd name="connsiteY8" fmla="*/ 793487 h 961993"/>
                                <a:gd name="connsiteX9" fmla="*/ 2516489 w 2516489"/>
                                <a:gd name="connsiteY9" fmla="*/ 785930 h 961993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  <a:cxn ang="0">
                                  <a:pos x="connsiteX6" y="connsiteY6"/>
                                </a:cxn>
                                <a:cxn ang="0">
                                  <a:pos x="connsiteX7" y="connsiteY7"/>
                                </a:cxn>
                                <a:cxn ang="0">
                                  <a:pos x="connsiteX8" y="connsiteY8"/>
                                </a:cxn>
                                <a:cxn ang="0">
                                  <a:pos x="connsiteX9" y="connsiteY9"/>
                                </a:cxn>
                              </a:cxnLst>
                              <a:rect l="l" t="t" r="r" b="b"/>
                              <a:pathLst>
                                <a:path w="2516489" h="961993">
                                  <a:moveTo>
                                    <a:pt x="0" y="0"/>
                                  </a:moveTo>
                                  <a:cubicBezTo>
                                    <a:pt x="92573" y="85646"/>
                                    <a:pt x="185147" y="171292"/>
                                    <a:pt x="211597" y="249381"/>
                                  </a:cubicBezTo>
                                  <a:cubicBezTo>
                                    <a:pt x="238047" y="327470"/>
                                    <a:pt x="148622" y="410598"/>
                                    <a:pt x="158698" y="468535"/>
                                  </a:cubicBezTo>
                                  <a:cubicBezTo>
                                    <a:pt x="168774" y="526472"/>
                                    <a:pt x="220413" y="541586"/>
                                    <a:pt x="272053" y="597004"/>
                                  </a:cubicBezTo>
                                  <a:cubicBezTo>
                                    <a:pt x="323693" y="652422"/>
                                    <a:pt x="409339" y="746885"/>
                                    <a:pt x="468536" y="801044"/>
                                  </a:cubicBezTo>
                                  <a:cubicBezTo>
                                    <a:pt x="527733" y="855203"/>
                                    <a:pt x="510099" y="906843"/>
                                    <a:pt x="627233" y="921957"/>
                                  </a:cubicBezTo>
                                  <a:cubicBezTo>
                                    <a:pt x="744367" y="937071"/>
                                    <a:pt x="995008" y="885431"/>
                                    <a:pt x="1171339" y="891728"/>
                                  </a:cubicBezTo>
                                  <a:cubicBezTo>
                                    <a:pt x="1347670" y="898026"/>
                                    <a:pt x="1537855" y="976115"/>
                                    <a:pt x="1685217" y="959742"/>
                                  </a:cubicBezTo>
                                  <a:cubicBezTo>
                                    <a:pt x="1832579" y="943369"/>
                                    <a:pt x="1916966" y="822456"/>
                                    <a:pt x="2055511" y="793487"/>
                                  </a:cubicBezTo>
                                  <a:cubicBezTo>
                                    <a:pt x="2194056" y="764518"/>
                                    <a:pt x="2355272" y="775224"/>
                                    <a:pt x="2516489" y="785930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02" name="Freihandform 1588">
                              <a:extLst>
                                <a:ext uri="{FF2B5EF4-FFF2-40B4-BE49-F238E27FC236}">
                                  <a16:creationId xmlns:a16="http://schemas.microsoft.com/office/drawing/2014/main" id="{F215DCFC-30A7-41CB-86B0-8F2139A76753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443392" y="2183980"/>
                              <a:ext cx="719168" cy="808602"/>
                            </a:xfrm>
                            <a:custGeom>
                              <a:avLst/>
                              <a:gdLst>
                                <a:gd name="connsiteX0" fmla="*/ 0 w 719168"/>
                                <a:gd name="connsiteY0" fmla="*/ 808602 h 808602"/>
                                <a:gd name="connsiteX1" fmla="*/ 136026 w 719168"/>
                                <a:gd name="connsiteY1" fmla="*/ 672575 h 808602"/>
                                <a:gd name="connsiteX2" fmla="*/ 468535 w 719168"/>
                                <a:gd name="connsiteY2" fmla="*/ 672575 h 808602"/>
                                <a:gd name="connsiteX3" fmla="*/ 506320 w 719168"/>
                                <a:gd name="connsiteY3" fmla="*/ 408080 h 808602"/>
                                <a:gd name="connsiteX4" fmla="*/ 695246 w 719168"/>
                                <a:gd name="connsiteY4" fmla="*/ 98241 h 808602"/>
                                <a:gd name="connsiteX5" fmla="*/ 710360 w 719168"/>
                                <a:gd name="connsiteY5" fmla="*/ 0 h 808602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</a:cxnLst>
                              <a:rect l="l" t="t" r="r" b="b"/>
                              <a:pathLst>
                                <a:path w="719168" h="808602">
                                  <a:moveTo>
                                    <a:pt x="0" y="808602"/>
                                  </a:moveTo>
                                  <a:cubicBezTo>
                                    <a:pt x="28968" y="751924"/>
                                    <a:pt x="57937" y="695246"/>
                                    <a:pt x="136026" y="672575"/>
                                  </a:cubicBezTo>
                                  <a:cubicBezTo>
                                    <a:pt x="214115" y="649904"/>
                                    <a:pt x="406819" y="716657"/>
                                    <a:pt x="468535" y="672575"/>
                                  </a:cubicBezTo>
                                  <a:cubicBezTo>
                                    <a:pt x="530251" y="628493"/>
                                    <a:pt x="468535" y="503802"/>
                                    <a:pt x="506320" y="408080"/>
                                  </a:cubicBezTo>
                                  <a:cubicBezTo>
                                    <a:pt x="544105" y="312358"/>
                                    <a:pt x="661239" y="166254"/>
                                    <a:pt x="695246" y="98241"/>
                                  </a:cubicBezTo>
                                  <a:cubicBezTo>
                                    <a:pt x="729253" y="30228"/>
                                    <a:pt x="719806" y="15114"/>
                                    <a:pt x="710360" y="0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03" name="Freihandform 1589">
                              <a:extLst>
                                <a:ext uri="{FF2B5EF4-FFF2-40B4-BE49-F238E27FC236}">
                                  <a16:creationId xmlns:a16="http://schemas.microsoft.com/office/drawing/2014/main" id="{F531457F-28FF-4F97-B1D8-7195F1FD31DA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934598" y="2108410"/>
                              <a:ext cx="377852" cy="589448"/>
                            </a:xfrm>
                            <a:custGeom>
                              <a:avLst/>
                              <a:gdLst>
                                <a:gd name="connsiteX0" fmla="*/ 0 w 377852"/>
                                <a:gd name="connsiteY0" fmla="*/ 589448 h 589448"/>
                                <a:gd name="connsiteX1" fmla="*/ 355181 w 377852"/>
                                <a:gd name="connsiteY1" fmla="*/ 513878 h 589448"/>
                                <a:gd name="connsiteX2" fmla="*/ 309838 w 377852"/>
                                <a:gd name="connsiteY2" fmla="*/ 317395 h 589448"/>
                                <a:gd name="connsiteX3" fmla="*/ 377852 w 377852"/>
                                <a:gd name="connsiteY3" fmla="*/ 0 h 589448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377852" h="589448">
                                  <a:moveTo>
                                    <a:pt x="0" y="589448"/>
                                  </a:moveTo>
                                  <a:cubicBezTo>
                                    <a:pt x="151770" y="574334"/>
                                    <a:pt x="303541" y="559220"/>
                                    <a:pt x="355181" y="513878"/>
                                  </a:cubicBezTo>
                                  <a:cubicBezTo>
                                    <a:pt x="406821" y="468536"/>
                                    <a:pt x="306060" y="403041"/>
                                    <a:pt x="309838" y="317395"/>
                                  </a:cubicBezTo>
                                  <a:cubicBezTo>
                                    <a:pt x="313616" y="231749"/>
                                    <a:pt x="345734" y="115874"/>
                                    <a:pt x="377852" y="0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04" name="Freihandform 1590">
                              <a:extLst>
                                <a:ext uri="{FF2B5EF4-FFF2-40B4-BE49-F238E27FC236}">
                                  <a16:creationId xmlns:a16="http://schemas.microsoft.com/office/drawing/2014/main" id="{A7CED9F4-70C7-47B1-A521-384F3D446595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767457" y="2085739"/>
                              <a:ext cx="202454" cy="347129"/>
                            </a:xfrm>
                            <a:custGeom>
                              <a:avLst/>
                              <a:gdLst>
                                <a:gd name="connsiteX0" fmla="*/ 66427 w 202454"/>
                                <a:gd name="connsiteY0" fmla="*/ 0 h 347129"/>
                                <a:gd name="connsiteX1" fmla="*/ 21085 w 202454"/>
                                <a:gd name="connsiteY1" fmla="*/ 166254 h 347129"/>
                                <a:gd name="connsiteX2" fmla="*/ 5971 w 202454"/>
                                <a:gd name="connsiteY2" fmla="*/ 309838 h 347129"/>
                                <a:gd name="connsiteX3" fmla="*/ 119326 w 202454"/>
                                <a:gd name="connsiteY3" fmla="*/ 324952 h 347129"/>
                                <a:gd name="connsiteX4" fmla="*/ 202454 w 202454"/>
                                <a:gd name="connsiteY4" fmla="*/ 37785 h 347129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</a:cxnLst>
                              <a:rect l="l" t="t" r="r" b="b"/>
                              <a:pathLst>
                                <a:path w="202454" h="347129">
                                  <a:moveTo>
                                    <a:pt x="66427" y="0"/>
                                  </a:moveTo>
                                  <a:cubicBezTo>
                                    <a:pt x="48794" y="57307"/>
                                    <a:pt x="31161" y="114614"/>
                                    <a:pt x="21085" y="166254"/>
                                  </a:cubicBezTo>
                                  <a:cubicBezTo>
                                    <a:pt x="11009" y="217894"/>
                                    <a:pt x="-10402" y="283388"/>
                                    <a:pt x="5971" y="309838"/>
                                  </a:cubicBezTo>
                                  <a:cubicBezTo>
                                    <a:pt x="22344" y="336288"/>
                                    <a:pt x="86579" y="370294"/>
                                    <a:pt x="119326" y="324952"/>
                                  </a:cubicBezTo>
                                  <a:cubicBezTo>
                                    <a:pt x="152073" y="279610"/>
                                    <a:pt x="177263" y="158697"/>
                                    <a:pt x="202454" y="37785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05" name="Freihandform 1591">
                              <a:extLst>
                                <a:ext uri="{FF2B5EF4-FFF2-40B4-BE49-F238E27FC236}">
                                  <a16:creationId xmlns:a16="http://schemas.microsoft.com/office/drawing/2014/main" id="{D1DFB95D-4CAC-4189-BEBC-6B20DC864D81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496291" y="2199094"/>
                              <a:ext cx="1875445" cy="861501"/>
                            </a:xfrm>
                            <a:custGeom>
                              <a:avLst/>
                              <a:gdLst>
                                <a:gd name="connsiteX0" fmla="*/ 1654988 w 1875445"/>
                                <a:gd name="connsiteY0" fmla="*/ 0 h 861501"/>
                                <a:gd name="connsiteX1" fmla="*/ 1700330 w 1875445"/>
                                <a:gd name="connsiteY1" fmla="*/ 173812 h 861501"/>
                                <a:gd name="connsiteX2" fmla="*/ 1798572 w 1875445"/>
                                <a:gd name="connsiteY2" fmla="*/ 181369 h 861501"/>
                                <a:gd name="connsiteX3" fmla="*/ 1851471 w 1875445"/>
                                <a:gd name="connsiteY3" fmla="*/ 687689 h 861501"/>
                                <a:gd name="connsiteX4" fmla="*/ 1390492 w 1875445"/>
                                <a:gd name="connsiteY4" fmla="*/ 657461 h 861501"/>
                                <a:gd name="connsiteX5" fmla="*/ 733031 w 1875445"/>
                                <a:gd name="connsiteY5" fmla="*/ 725475 h 861501"/>
                                <a:gd name="connsiteX6" fmla="*/ 347623 w 1875445"/>
                                <a:gd name="connsiteY6" fmla="*/ 785931 h 861501"/>
                                <a:gd name="connsiteX7" fmla="*/ 0 w 1875445"/>
                                <a:gd name="connsiteY7" fmla="*/ 861501 h 861501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  <a:cxn ang="0">
                                  <a:pos x="connsiteX6" y="connsiteY6"/>
                                </a:cxn>
                                <a:cxn ang="0">
                                  <a:pos x="connsiteX7" y="connsiteY7"/>
                                </a:cxn>
                              </a:cxnLst>
                              <a:rect l="l" t="t" r="r" b="b"/>
                              <a:pathLst>
                                <a:path w="1875445" h="861501">
                                  <a:moveTo>
                                    <a:pt x="1654988" y="0"/>
                                  </a:moveTo>
                                  <a:cubicBezTo>
                                    <a:pt x="1665693" y="71792"/>
                                    <a:pt x="1676399" y="143584"/>
                                    <a:pt x="1700330" y="173812"/>
                                  </a:cubicBezTo>
                                  <a:cubicBezTo>
                                    <a:pt x="1724261" y="204040"/>
                                    <a:pt x="1773382" y="95723"/>
                                    <a:pt x="1798572" y="181369"/>
                                  </a:cubicBezTo>
                                  <a:cubicBezTo>
                                    <a:pt x="1823762" y="267015"/>
                                    <a:pt x="1919484" y="608340"/>
                                    <a:pt x="1851471" y="687689"/>
                                  </a:cubicBezTo>
                                  <a:cubicBezTo>
                                    <a:pt x="1783458" y="767038"/>
                                    <a:pt x="1576899" y="651163"/>
                                    <a:pt x="1390492" y="657461"/>
                                  </a:cubicBezTo>
                                  <a:cubicBezTo>
                                    <a:pt x="1204085" y="663759"/>
                                    <a:pt x="906842" y="704063"/>
                                    <a:pt x="733031" y="725475"/>
                                  </a:cubicBezTo>
                                  <a:cubicBezTo>
                                    <a:pt x="559220" y="746887"/>
                                    <a:pt x="469795" y="763260"/>
                                    <a:pt x="347623" y="785931"/>
                                  </a:cubicBezTo>
                                  <a:cubicBezTo>
                                    <a:pt x="225451" y="808602"/>
                                    <a:pt x="112725" y="835051"/>
                                    <a:pt x="0" y="861501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06" name="Freihandform 1592">
                              <a:extLst>
                                <a:ext uri="{FF2B5EF4-FFF2-40B4-BE49-F238E27FC236}">
                                  <a16:creationId xmlns:a16="http://schemas.microsoft.com/office/drawing/2014/main" id="{6FC1B39E-FFF9-438F-8318-E357094C3520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594532" y="2969789"/>
                              <a:ext cx="2508932" cy="573629"/>
                            </a:xfrm>
                            <a:custGeom>
                              <a:avLst/>
                              <a:gdLst>
                                <a:gd name="connsiteX0" fmla="*/ 0 w 2508932"/>
                                <a:gd name="connsiteY0" fmla="*/ 264618 h 573629"/>
                                <a:gd name="connsiteX1" fmla="*/ 483650 w 2508932"/>
                                <a:gd name="connsiteY1" fmla="*/ 158819 h 573629"/>
                                <a:gd name="connsiteX2" fmla="*/ 1133554 w 2508932"/>
                                <a:gd name="connsiteY2" fmla="*/ 332631 h 573629"/>
                                <a:gd name="connsiteX3" fmla="*/ 1352708 w 2508932"/>
                                <a:gd name="connsiteY3" fmla="*/ 204161 h 573629"/>
                                <a:gd name="connsiteX4" fmla="*/ 1760787 w 2508932"/>
                                <a:gd name="connsiteY4" fmla="*/ 219275 h 573629"/>
                                <a:gd name="connsiteX5" fmla="*/ 1874142 w 2508932"/>
                                <a:gd name="connsiteY5" fmla="*/ 7679 h 573629"/>
                                <a:gd name="connsiteX6" fmla="*/ 1987498 w 2508932"/>
                                <a:gd name="connsiteY6" fmla="*/ 60578 h 573629"/>
                                <a:gd name="connsiteX7" fmla="*/ 2025283 w 2508932"/>
                                <a:gd name="connsiteY7" fmla="*/ 196604 h 573629"/>
                                <a:gd name="connsiteX8" fmla="*/ 2100853 w 2508932"/>
                                <a:gd name="connsiteY8" fmla="*/ 423315 h 573629"/>
                                <a:gd name="connsiteX9" fmla="*/ 2236880 w 2508932"/>
                                <a:gd name="connsiteY9" fmla="*/ 566899 h 573629"/>
                                <a:gd name="connsiteX10" fmla="*/ 2508932 w 2508932"/>
                                <a:gd name="connsiteY10" fmla="*/ 551785 h 573629"/>
                                <a:gd name="connsiteX11" fmla="*/ 2508932 w 2508932"/>
                                <a:gd name="connsiteY11" fmla="*/ 551785 h 573629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  <a:cxn ang="0">
                                  <a:pos x="connsiteX6" y="connsiteY6"/>
                                </a:cxn>
                                <a:cxn ang="0">
                                  <a:pos x="connsiteX7" y="connsiteY7"/>
                                </a:cxn>
                                <a:cxn ang="0">
                                  <a:pos x="connsiteX8" y="connsiteY8"/>
                                </a:cxn>
                                <a:cxn ang="0">
                                  <a:pos x="connsiteX9" y="connsiteY9"/>
                                </a:cxn>
                                <a:cxn ang="0">
                                  <a:pos x="connsiteX10" y="connsiteY10"/>
                                </a:cxn>
                                <a:cxn ang="0">
                                  <a:pos x="connsiteX11" y="connsiteY11"/>
                                </a:cxn>
                              </a:cxnLst>
                              <a:rect l="l" t="t" r="r" b="b"/>
                              <a:pathLst>
                                <a:path w="2508932" h="573629">
                                  <a:moveTo>
                                    <a:pt x="0" y="264618"/>
                                  </a:moveTo>
                                  <a:cubicBezTo>
                                    <a:pt x="147362" y="206050"/>
                                    <a:pt x="294724" y="147483"/>
                                    <a:pt x="483650" y="158819"/>
                                  </a:cubicBezTo>
                                  <a:cubicBezTo>
                                    <a:pt x="672576" y="170154"/>
                                    <a:pt x="988711" y="325074"/>
                                    <a:pt x="1133554" y="332631"/>
                                  </a:cubicBezTo>
                                  <a:cubicBezTo>
                                    <a:pt x="1278397" y="340188"/>
                                    <a:pt x="1248169" y="223054"/>
                                    <a:pt x="1352708" y="204161"/>
                                  </a:cubicBezTo>
                                  <a:cubicBezTo>
                                    <a:pt x="1457247" y="185268"/>
                                    <a:pt x="1673881" y="252022"/>
                                    <a:pt x="1760787" y="219275"/>
                                  </a:cubicBezTo>
                                  <a:cubicBezTo>
                                    <a:pt x="1847693" y="186528"/>
                                    <a:pt x="1836357" y="34128"/>
                                    <a:pt x="1874142" y="7679"/>
                                  </a:cubicBezTo>
                                  <a:cubicBezTo>
                                    <a:pt x="1911927" y="-18771"/>
                                    <a:pt x="1962308" y="29091"/>
                                    <a:pt x="1987498" y="60578"/>
                                  </a:cubicBezTo>
                                  <a:cubicBezTo>
                                    <a:pt x="2012688" y="92065"/>
                                    <a:pt x="2006391" y="136148"/>
                                    <a:pt x="2025283" y="196604"/>
                                  </a:cubicBezTo>
                                  <a:cubicBezTo>
                                    <a:pt x="2044175" y="257060"/>
                                    <a:pt x="2065587" y="361599"/>
                                    <a:pt x="2100853" y="423315"/>
                                  </a:cubicBezTo>
                                  <a:cubicBezTo>
                                    <a:pt x="2136119" y="485031"/>
                                    <a:pt x="2168867" y="545487"/>
                                    <a:pt x="2236880" y="566899"/>
                                  </a:cubicBezTo>
                                  <a:cubicBezTo>
                                    <a:pt x="2304893" y="588311"/>
                                    <a:pt x="2508932" y="551785"/>
                                    <a:pt x="2508932" y="551785"/>
                                  </a:cubicBezTo>
                                  <a:lnTo>
                                    <a:pt x="2508932" y="551785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07" name="Freihandform 1593">
                              <a:extLst>
                                <a:ext uri="{FF2B5EF4-FFF2-40B4-BE49-F238E27FC236}">
                                  <a16:creationId xmlns:a16="http://schemas.microsoft.com/office/drawing/2014/main" id="{2BDD3324-5384-4233-92A4-31011A084E1D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583237" y="2754312"/>
                              <a:ext cx="173811" cy="282405"/>
                            </a:xfrm>
                            <a:custGeom>
                              <a:avLst/>
                              <a:gdLst>
                                <a:gd name="connsiteX0" fmla="*/ 0 w 173811"/>
                                <a:gd name="connsiteY0" fmla="*/ 272053 h 272053"/>
                                <a:gd name="connsiteX1" fmla="*/ 83127 w 173811"/>
                                <a:gd name="connsiteY1" fmla="*/ 120912 h 272053"/>
                                <a:gd name="connsiteX2" fmla="*/ 173811 w 173811"/>
                                <a:gd name="connsiteY2" fmla="*/ 0 h 272053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</a:cxnLst>
                              <a:rect l="l" t="t" r="r" b="b"/>
                              <a:pathLst>
                                <a:path w="173811" h="272053">
                                  <a:moveTo>
                                    <a:pt x="0" y="272053"/>
                                  </a:moveTo>
                                  <a:cubicBezTo>
                                    <a:pt x="27079" y="219153"/>
                                    <a:pt x="54159" y="166254"/>
                                    <a:pt x="83127" y="120912"/>
                                  </a:cubicBezTo>
                                  <a:cubicBezTo>
                                    <a:pt x="112096" y="75570"/>
                                    <a:pt x="142953" y="37785"/>
                                    <a:pt x="173811" y="0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08" name="Freihandform 1594">
                              <a:extLst>
                                <a:ext uri="{FF2B5EF4-FFF2-40B4-BE49-F238E27FC236}">
                                  <a16:creationId xmlns:a16="http://schemas.microsoft.com/office/drawing/2014/main" id="{CC6ECC62-2805-4909-A61B-7CF2D4DF9FC5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370847" y="2796099"/>
                              <a:ext cx="279610" cy="113356"/>
                            </a:xfrm>
                            <a:custGeom>
                              <a:avLst/>
                              <a:gdLst>
                                <a:gd name="connsiteX0" fmla="*/ 0 w 279610"/>
                                <a:gd name="connsiteY0" fmla="*/ 0 h 113356"/>
                                <a:gd name="connsiteX1" fmla="*/ 158698 w 279610"/>
                                <a:gd name="connsiteY1" fmla="*/ 22671 h 113356"/>
                                <a:gd name="connsiteX2" fmla="*/ 279610 w 279610"/>
                                <a:gd name="connsiteY2" fmla="*/ 113356 h 113356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</a:cxnLst>
                              <a:rect l="l" t="t" r="r" b="b"/>
                              <a:pathLst>
                                <a:path w="279610" h="113356">
                                  <a:moveTo>
                                    <a:pt x="0" y="0"/>
                                  </a:moveTo>
                                  <a:cubicBezTo>
                                    <a:pt x="56048" y="1889"/>
                                    <a:pt x="112096" y="3778"/>
                                    <a:pt x="158698" y="22671"/>
                                  </a:cubicBezTo>
                                  <a:cubicBezTo>
                                    <a:pt x="205300" y="41564"/>
                                    <a:pt x="242455" y="77460"/>
                                    <a:pt x="279610" y="113356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09" name="Freihandform 1595">
                              <a:extLst>
                                <a:ext uri="{FF2B5EF4-FFF2-40B4-BE49-F238E27FC236}">
                                  <a16:creationId xmlns:a16="http://schemas.microsoft.com/office/drawing/2014/main" id="{6F1EF30B-07C9-400E-B5B9-5BABDC8DFFF7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529131" y="2456033"/>
                              <a:ext cx="61329" cy="377851"/>
                            </a:xfrm>
                            <a:custGeom>
                              <a:avLst/>
                              <a:gdLst>
                                <a:gd name="connsiteX0" fmla="*/ 0 w 61329"/>
                                <a:gd name="connsiteY0" fmla="*/ 0 h 377851"/>
                                <a:gd name="connsiteX1" fmla="*/ 60456 w 61329"/>
                                <a:gd name="connsiteY1" fmla="*/ 264496 h 377851"/>
                                <a:gd name="connsiteX2" fmla="*/ 30228 w 61329"/>
                                <a:gd name="connsiteY2" fmla="*/ 377851 h 377851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</a:cxnLst>
                              <a:rect l="l" t="t" r="r" b="b"/>
                              <a:pathLst>
                                <a:path w="61329" h="377851">
                                  <a:moveTo>
                                    <a:pt x="0" y="0"/>
                                  </a:moveTo>
                                  <a:cubicBezTo>
                                    <a:pt x="27709" y="100760"/>
                                    <a:pt x="55418" y="201521"/>
                                    <a:pt x="60456" y="264496"/>
                                  </a:cubicBezTo>
                                  <a:cubicBezTo>
                                    <a:pt x="65494" y="327471"/>
                                    <a:pt x="47861" y="352661"/>
                                    <a:pt x="30228" y="377851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10" name="Freihandform 1596">
                              <a:extLst>
                                <a:ext uri="{FF2B5EF4-FFF2-40B4-BE49-F238E27FC236}">
                                  <a16:creationId xmlns:a16="http://schemas.microsoft.com/office/drawing/2014/main" id="{64A03044-5215-498F-85F8-03E5FE873A22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286930" y="3692921"/>
                              <a:ext cx="1446651" cy="790026"/>
                            </a:xfrm>
                            <a:custGeom>
                              <a:avLst/>
                              <a:gdLst>
                                <a:gd name="connsiteX0" fmla="*/ 10406 w 1446651"/>
                                <a:gd name="connsiteY0" fmla="*/ 493671 h 790026"/>
                                <a:gd name="connsiteX1" fmla="*/ 17963 w 1446651"/>
                                <a:gd name="connsiteY1" fmla="*/ 312302 h 790026"/>
                                <a:gd name="connsiteX2" fmla="*/ 176660 w 1446651"/>
                                <a:gd name="connsiteY2" fmla="*/ 123377 h 790026"/>
                                <a:gd name="connsiteX3" fmla="*/ 388257 w 1446651"/>
                                <a:gd name="connsiteY3" fmla="*/ 100705 h 790026"/>
                                <a:gd name="connsiteX4" fmla="*/ 554511 w 1446651"/>
                                <a:gd name="connsiteY4" fmla="*/ 10021 h 790026"/>
                                <a:gd name="connsiteX5" fmla="*/ 735880 w 1446651"/>
                                <a:gd name="connsiteY5" fmla="*/ 17578 h 790026"/>
                                <a:gd name="connsiteX6" fmla="*/ 811450 w 1446651"/>
                                <a:gd name="connsiteY6" fmla="*/ 146048 h 790026"/>
                                <a:gd name="connsiteX7" fmla="*/ 1030604 w 1446651"/>
                                <a:gd name="connsiteY7" fmla="*/ 327416 h 790026"/>
                                <a:gd name="connsiteX8" fmla="*/ 1340442 w 1446651"/>
                                <a:gd name="connsiteY8" fmla="*/ 478557 h 790026"/>
                                <a:gd name="connsiteX9" fmla="*/ 1446240 w 1446651"/>
                                <a:gd name="connsiteY9" fmla="*/ 614583 h 790026"/>
                                <a:gd name="connsiteX10" fmla="*/ 1310214 w 1446651"/>
                                <a:gd name="connsiteY10" fmla="*/ 788395 h 790026"/>
                                <a:gd name="connsiteX11" fmla="*/ 955034 w 1446651"/>
                                <a:gd name="connsiteY11" fmla="*/ 690153 h 790026"/>
                                <a:gd name="connsiteX12" fmla="*/ 803893 w 1446651"/>
                                <a:gd name="connsiteY12" fmla="*/ 501228 h 790026"/>
                                <a:gd name="connsiteX13" fmla="*/ 698095 w 1446651"/>
                                <a:gd name="connsiteY13" fmla="*/ 259403 h 790026"/>
                                <a:gd name="connsiteX14" fmla="*/ 614968 w 1446651"/>
                                <a:gd name="connsiteY14" fmla="*/ 191390 h 790026"/>
                                <a:gd name="connsiteX15" fmla="*/ 380700 w 1446651"/>
                                <a:gd name="connsiteY15" fmla="*/ 350087 h 790026"/>
                                <a:gd name="connsiteX16" fmla="*/ 237116 w 1446651"/>
                                <a:gd name="connsiteY16" fmla="*/ 425658 h 790026"/>
                                <a:gd name="connsiteX17" fmla="*/ 63305 w 1446651"/>
                                <a:gd name="connsiteY17" fmla="*/ 561684 h 790026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  <a:cxn ang="0">
                                  <a:pos x="connsiteX6" y="connsiteY6"/>
                                </a:cxn>
                                <a:cxn ang="0">
                                  <a:pos x="connsiteX7" y="connsiteY7"/>
                                </a:cxn>
                                <a:cxn ang="0">
                                  <a:pos x="connsiteX8" y="connsiteY8"/>
                                </a:cxn>
                                <a:cxn ang="0">
                                  <a:pos x="connsiteX9" y="connsiteY9"/>
                                </a:cxn>
                                <a:cxn ang="0">
                                  <a:pos x="connsiteX10" y="connsiteY10"/>
                                </a:cxn>
                                <a:cxn ang="0">
                                  <a:pos x="connsiteX11" y="connsiteY11"/>
                                </a:cxn>
                                <a:cxn ang="0">
                                  <a:pos x="connsiteX12" y="connsiteY12"/>
                                </a:cxn>
                                <a:cxn ang="0">
                                  <a:pos x="connsiteX13" y="connsiteY13"/>
                                </a:cxn>
                                <a:cxn ang="0">
                                  <a:pos x="connsiteX14" y="connsiteY14"/>
                                </a:cxn>
                                <a:cxn ang="0">
                                  <a:pos x="connsiteX15" y="connsiteY15"/>
                                </a:cxn>
                                <a:cxn ang="0">
                                  <a:pos x="connsiteX16" y="connsiteY16"/>
                                </a:cxn>
                                <a:cxn ang="0">
                                  <a:pos x="connsiteX17" y="connsiteY17"/>
                                </a:cxn>
                              </a:cxnLst>
                              <a:rect l="l" t="t" r="r" b="b"/>
                              <a:pathLst>
                                <a:path w="1446651" h="790026">
                                  <a:moveTo>
                                    <a:pt x="10406" y="493671"/>
                                  </a:moveTo>
                                  <a:cubicBezTo>
                                    <a:pt x="330" y="433844"/>
                                    <a:pt x="-9746" y="374018"/>
                                    <a:pt x="17963" y="312302"/>
                                  </a:cubicBezTo>
                                  <a:cubicBezTo>
                                    <a:pt x="45672" y="250586"/>
                                    <a:pt x="114944" y="158643"/>
                                    <a:pt x="176660" y="123377"/>
                                  </a:cubicBezTo>
                                  <a:cubicBezTo>
                                    <a:pt x="238376" y="88111"/>
                                    <a:pt x="325282" y="119598"/>
                                    <a:pt x="388257" y="100705"/>
                                  </a:cubicBezTo>
                                  <a:cubicBezTo>
                                    <a:pt x="451232" y="81812"/>
                                    <a:pt x="496574" y="23875"/>
                                    <a:pt x="554511" y="10021"/>
                                  </a:cubicBezTo>
                                  <a:cubicBezTo>
                                    <a:pt x="612448" y="-3833"/>
                                    <a:pt x="693057" y="-5093"/>
                                    <a:pt x="735880" y="17578"/>
                                  </a:cubicBezTo>
                                  <a:cubicBezTo>
                                    <a:pt x="778703" y="40249"/>
                                    <a:pt x="762329" y="94408"/>
                                    <a:pt x="811450" y="146048"/>
                                  </a:cubicBezTo>
                                  <a:cubicBezTo>
                                    <a:pt x="860571" y="197688"/>
                                    <a:pt x="942439" y="271998"/>
                                    <a:pt x="1030604" y="327416"/>
                                  </a:cubicBezTo>
                                  <a:cubicBezTo>
                                    <a:pt x="1118769" y="382834"/>
                                    <a:pt x="1271169" y="430696"/>
                                    <a:pt x="1340442" y="478557"/>
                                  </a:cubicBezTo>
                                  <a:cubicBezTo>
                                    <a:pt x="1409715" y="526418"/>
                                    <a:pt x="1451278" y="562943"/>
                                    <a:pt x="1446240" y="614583"/>
                                  </a:cubicBezTo>
                                  <a:cubicBezTo>
                                    <a:pt x="1441202" y="666223"/>
                                    <a:pt x="1392082" y="775800"/>
                                    <a:pt x="1310214" y="788395"/>
                                  </a:cubicBezTo>
                                  <a:cubicBezTo>
                                    <a:pt x="1228346" y="800990"/>
                                    <a:pt x="1039421" y="738014"/>
                                    <a:pt x="955034" y="690153"/>
                                  </a:cubicBezTo>
                                  <a:cubicBezTo>
                                    <a:pt x="870647" y="642292"/>
                                    <a:pt x="846716" y="573020"/>
                                    <a:pt x="803893" y="501228"/>
                                  </a:cubicBezTo>
                                  <a:cubicBezTo>
                                    <a:pt x="761070" y="429436"/>
                                    <a:pt x="729583" y="311043"/>
                                    <a:pt x="698095" y="259403"/>
                                  </a:cubicBezTo>
                                  <a:cubicBezTo>
                                    <a:pt x="666608" y="207763"/>
                                    <a:pt x="667867" y="176276"/>
                                    <a:pt x="614968" y="191390"/>
                                  </a:cubicBezTo>
                                  <a:cubicBezTo>
                                    <a:pt x="562069" y="206504"/>
                                    <a:pt x="443675" y="311042"/>
                                    <a:pt x="380700" y="350087"/>
                                  </a:cubicBezTo>
                                  <a:cubicBezTo>
                                    <a:pt x="317725" y="389132"/>
                                    <a:pt x="290015" y="390392"/>
                                    <a:pt x="237116" y="425658"/>
                                  </a:cubicBezTo>
                                  <a:cubicBezTo>
                                    <a:pt x="184217" y="460924"/>
                                    <a:pt x="123761" y="511304"/>
                                    <a:pt x="63305" y="561684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11" name="Freihandform 1597">
                              <a:extLst>
                                <a:ext uri="{FF2B5EF4-FFF2-40B4-BE49-F238E27FC236}">
                                  <a16:creationId xmlns:a16="http://schemas.microsoft.com/office/drawing/2014/main" id="{BEF4F02F-B437-44B5-BF4D-7840DC770417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105937" y="3362876"/>
                              <a:ext cx="642347" cy="119172"/>
                            </a:xfrm>
                            <a:custGeom>
                              <a:avLst/>
                              <a:gdLst>
                                <a:gd name="connsiteX0" fmla="*/ 0 w 642347"/>
                                <a:gd name="connsiteY0" fmla="*/ 0 h 119172"/>
                                <a:gd name="connsiteX1" fmla="*/ 196483 w 642347"/>
                                <a:gd name="connsiteY1" fmla="*/ 52899 h 119172"/>
                                <a:gd name="connsiteX2" fmla="*/ 468536 w 642347"/>
                                <a:gd name="connsiteY2" fmla="*/ 113355 h 119172"/>
                                <a:gd name="connsiteX3" fmla="*/ 642347 w 642347"/>
                                <a:gd name="connsiteY3" fmla="*/ 113355 h 119172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642347" h="119172">
                                  <a:moveTo>
                                    <a:pt x="0" y="0"/>
                                  </a:moveTo>
                                  <a:cubicBezTo>
                                    <a:pt x="59197" y="17003"/>
                                    <a:pt x="118394" y="34007"/>
                                    <a:pt x="196483" y="52899"/>
                                  </a:cubicBezTo>
                                  <a:cubicBezTo>
                                    <a:pt x="274572" y="71792"/>
                                    <a:pt x="394225" y="103279"/>
                                    <a:pt x="468536" y="113355"/>
                                  </a:cubicBezTo>
                                  <a:cubicBezTo>
                                    <a:pt x="542847" y="123431"/>
                                    <a:pt x="592597" y="118393"/>
                                    <a:pt x="642347" y="113355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12" name="Freihandform 1598">
                              <a:extLst>
                                <a:ext uri="{FF2B5EF4-FFF2-40B4-BE49-F238E27FC236}">
                                  <a16:creationId xmlns:a16="http://schemas.microsoft.com/office/drawing/2014/main" id="{81ABFBC7-5370-45A2-A32A-0E7B07E8609C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524046" y="4180024"/>
                              <a:ext cx="589448" cy="482660"/>
                            </a:xfrm>
                            <a:custGeom>
                              <a:avLst/>
                              <a:gdLst>
                                <a:gd name="connsiteX0" fmla="*/ 0 w 589448"/>
                                <a:gd name="connsiteY0" fmla="*/ 210607 h 482660"/>
                                <a:gd name="connsiteX1" fmla="*/ 143584 w 589448"/>
                                <a:gd name="connsiteY1" fmla="*/ 36796 h 482660"/>
                                <a:gd name="connsiteX2" fmla="*/ 400523 w 589448"/>
                                <a:gd name="connsiteY2" fmla="*/ 6568 h 482660"/>
                                <a:gd name="connsiteX3" fmla="*/ 528992 w 589448"/>
                                <a:gd name="connsiteY3" fmla="*/ 127480 h 482660"/>
                                <a:gd name="connsiteX4" fmla="*/ 566777 w 589448"/>
                                <a:gd name="connsiteY4" fmla="*/ 354191 h 482660"/>
                                <a:gd name="connsiteX5" fmla="*/ 589448 w 589448"/>
                                <a:gd name="connsiteY5" fmla="*/ 482660 h 482660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</a:cxnLst>
                              <a:rect l="l" t="t" r="r" b="b"/>
                              <a:pathLst>
                                <a:path w="589448" h="482660">
                                  <a:moveTo>
                                    <a:pt x="0" y="210607"/>
                                  </a:moveTo>
                                  <a:cubicBezTo>
                                    <a:pt x="38415" y="140704"/>
                                    <a:pt x="76830" y="70802"/>
                                    <a:pt x="143584" y="36796"/>
                                  </a:cubicBezTo>
                                  <a:cubicBezTo>
                                    <a:pt x="210338" y="2790"/>
                                    <a:pt x="336288" y="-8546"/>
                                    <a:pt x="400523" y="6568"/>
                                  </a:cubicBezTo>
                                  <a:cubicBezTo>
                                    <a:pt x="464758" y="21682"/>
                                    <a:pt x="501283" y="69543"/>
                                    <a:pt x="528992" y="127480"/>
                                  </a:cubicBezTo>
                                  <a:cubicBezTo>
                                    <a:pt x="556701" y="185417"/>
                                    <a:pt x="556701" y="294994"/>
                                    <a:pt x="566777" y="354191"/>
                                  </a:cubicBezTo>
                                  <a:cubicBezTo>
                                    <a:pt x="576853" y="413388"/>
                                    <a:pt x="583150" y="448024"/>
                                    <a:pt x="589448" y="482660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13" name="Freihandform 1599">
                              <a:extLst>
                                <a:ext uri="{FF2B5EF4-FFF2-40B4-BE49-F238E27FC236}">
                                  <a16:creationId xmlns:a16="http://schemas.microsoft.com/office/drawing/2014/main" id="{9E969CE6-C4C5-4E87-A50F-98C8360E0B93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481152" y="3543418"/>
                              <a:ext cx="405048" cy="560046"/>
                            </a:xfrm>
                            <a:custGeom>
                              <a:avLst/>
                              <a:gdLst>
                                <a:gd name="connsiteX0" fmla="*/ 380488 w 380488"/>
                                <a:gd name="connsiteY0" fmla="*/ 0 h 551662"/>
                                <a:gd name="connsiteX1" fmla="*/ 229347 w 380488"/>
                                <a:gd name="connsiteY1" fmla="*/ 105798 h 551662"/>
                                <a:gd name="connsiteX2" fmla="*/ 25308 w 380488"/>
                                <a:gd name="connsiteY2" fmla="*/ 256938 h 551662"/>
                                <a:gd name="connsiteX3" fmla="*/ 10193 w 380488"/>
                                <a:gd name="connsiteY3" fmla="*/ 551662 h 551662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380488" h="551662">
                                  <a:moveTo>
                                    <a:pt x="380488" y="0"/>
                                  </a:moveTo>
                                  <a:cubicBezTo>
                                    <a:pt x="335145" y="32117"/>
                                    <a:pt x="288544" y="62975"/>
                                    <a:pt x="229347" y="105798"/>
                                  </a:cubicBezTo>
                                  <a:cubicBezTo>
                                    <a:pt x="170150" y="148621"/>
                                    <a:pt x="61834" y="182627"/>
                                    <a:pt x="25308" y="256938"/>
                                  </a:cubicBezTo>
                                  <a:cubicBezTo>
                                    <a:pt x="-11218" y="331249"/>
                                    <a:pt x="-513" y="441455"/>
                                    <a:pt x="10193" y="551662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14" name="Freihandform 1600">
                              <a:extLst>
                                <a:ext uri="{FF2B5EF4-FFF2-40B4-BE49-F238E27FC236}">
                                  <a16:creationId xmlns:a16="http://schemas.microsoft.com/office/drawing/2014/main" id="{C171A86E-6C25-4D2E-B33E-3941F0CDFDC5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896813" y="3580755"/>
                              <a:ext cx="574334" cy="235543"/>
                            </a:xfrm>
                            <a:custGeom>
                              <a:avLst/>
                              <a:gdLst>
                                <a:gd name="connsiteX0" fmla="*/ 0 w 574334"/>
                                <a:gd name="connsiteY0" fmla="*/ 69288 h 235543"/>
                                <a:gd name="connsiteX1" fmla="*/ 287167 w 574334"/>
                                <a:gd name="connsiteY1" fmla="*/ 1275 h 235543"/>
                                <a:gd name="connsiteX2" fmla="*/ 460979 w 574334"/>
                                <a:gd name="connsiteY2" fmla="*/ 122187 h 235543"/>
                                <a:gd name="connsiteX3" fmla="*/ 574334 w 574334"/>
                                <a:gd name="connsiteY3" fmla="*/ 235543 h 235543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574334" h="235543">
                                  <a:moveTo>
                                    <a:pt x="0" y="69288"/>
                                  </a:moveTo>
                                  <a:cubicBezTo>
                                    <a:pt x="105168" y="30873"/>
                                    <a:pt x="210337" y="-7541"/>
                                    <a:pt x="287167" y="1275"/>
                                  </a:cubicBezTo>
                                  <a:cubicBezTo>
                                    <a:pt x="363997" y="10091"/>
                                    <a:pt x="413118" y="83142"/>
                                    <a:pt x="460979" y="122187"/>
                                  </a:cubicBezTo>
                                  <a:cubicBezTo>
                                    <a:pt x="508840" y="161232"/>
                                    <a:pt x="541587" y="198387"/>
                                    <a:pt x="574334" y="235543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15" name="Freihandform 1601">
                              <a:extLst>
                                <a:ext uri="{FF2B5EF4-FFF2-40B4-BE49-F238E27FC236}">
                                  <a16:creationId xmlns:a16="http://schemas.microsoft.com/office/drawing/2014/main" id="{30E11251-4DEB-4853-AAA3-A5CB5BDCC19C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718056" y="3653252"/>
                              <a:ext cx="400523" cy="219154"/>
                            </a:xfrm>
                            <a:custGeom>
                              <a:avLst/>
                              <a:gdLst>
                                <a:gd name="connsiteX0" fmla="*/ 0 w 400523"/>
                                <a:gd name="connsiteY0" fmla="*/ 0 h 219154"/>
                                <a:gd name="connsiteX1" fmla="*/ 75570 w 400523"/>
                                <a:gd name="connsiteY1" fmla="*/ 98241 h 219154"/>
                                <a:gd name="connsiteX2" fmla="*/ 264496 w 400523"/>
                                <a:gd name="connsiteY2" fmla="*/ 166255 h 219154"/>
                                <a:gd name="connsiteX3" fmla="*/ 400523 w 400523"/>
                                <a:gd name="connsiteY3" fmla="*/ 219154 h 219154"/>
                                <a:gd name="connsiteX4" fmla="*/ 400523 w 400523"/>
                                <a:gd name="connsiteY4" fmla="*/ 219154 h 219154"/>
                                <a:gd name="connsiteX5" fmla="*/ 400523 w 400523"/>
                                <a:gd name="connsiteY5" fmla="*/ 219154 h 219154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</a:cxnLst>
                              <a:rect l="l" t="t" r="r" b="b"/>
                              <a:pathLst>
                                <a:path w="400523" h="219154">
                                  <a:moveTo>
                                    <a:pt x="0" y="0"/>
                                  </a:moveTo>
                                  <a:cubicBezTo>
                                    <a:pt x="15743" y="35266"/>
                                    <a:pt x="31487" y="70532"/>
                                    <a:pt x="75570" y="98241"/>
                                  </a:cubicBezTo>
                                  <a:cubicBezTo>
                                    <a:pt x="119653" y="125950"/>
                                    <a:pt x="210337" y="146103"/>
                                    <a:pt x="264496" y="166255"/>
                                  </a:cubicBezTo>
                                  <a:cubicBezTo>
                                    <a:pt x="318655" y="186407"/>
                                    <a:pt x="400523" y="219154"/>
                                    <a:pt x="400523" y="219154"/>
                                  </a:cubicBezTo>
                                  <a:lnTo>
                                    <a:pt x="400523" y="219154"/>
                                  </a:lnTo>
                                  <a:lnTo>
                                    <a:pt x="400523" y="219154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16" name="Freihandform 1602">
                              <a:extLst>
                                <a:ext uri="{FF2B5EF4-FFF2-40B4-BE49-F238E27FC236}">
                                  <a16:creationId xmlns:a16="http://schemas.microsoft.com/office/drawing/2014/main" id="{80035B7B-FE2C-4B77-9924-3A6211383B9D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806129" y="2848998"/>
                              <a:ext cx="481602" cy="665019"/>
                            </a:xfrm>
                            <a:custGeom>
                              <a:avLst/>
                              <a:gdLst>
                                <a:gd name="connsiteX0" fmla="*/ 113355 w 481602"/>
                                <a:gd name="connsiteY0" fmla="*/ 0 h 665019"/>
                                <a:gd name="connsiteX1" fmla="*/ 264496 w 481602"/>
                                <a:gd name="connsiteY1" fmla="*/ 83128 h 665019"/>
                                <a:gd name="connsiteX2" fmla="*/ 476092 w 481602"/>
                                <a:gd name="connsiteY2" fmla="*/ 136027 h 665019"/>
                                <a:gd name="connsiteX3" fmla="*/ 400522 w 481602"/>
                                <a:gd name="connsiteY3" fmla="*/ 400523 h 665019"/>
                                <a:gd name="connsiteX4" fmla="*/ 196483 w 481602"/>
                                <a:gd name="connsiteY4" fmla="*/ 597005 h 665019"/>
                                <a:gd name="connsiteX5" fmla="*/ 196483 w 481602"/>
                                <a:gd name="connsiteY5" fmla="*/ 597005 h 665019"/>
                                <a:gd name="connsiteX6" fmla="*/ 120912 w 481602"/>
                                <a:gd name="connsiteY6" fmla="*/ 528992 h 665019"/>
                                <a:gd name="connsiteX7" fmla="*/ 0 w 481602"/>
                                <a:gd name="connsiteY7" fmla="*/ 665019 h 665019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  <a:cxn ang="0">
                                  <a:pos x="connsiteX6" y="connsiteY6"/>
                                </a:cxn>
                                <a:cxn ang="0">
                                  <a:pos x="connsiteX7" y="connsiteY7"/>
                                </a:cxn>
                              </a:cxnLst>
                              <a:rect l="l" t="t" r="r" b="b"/>
                              <a:pathLst>
                                <a:path w="481602" h="665019">
                                  <a:moveTo>
                                    <a:pt x="113355" y="0"/>
                                  </a:moveTo>
                                  <a:cubicBezTo>
                                    <a:pt x="158697" y="30228"/>
                                    <a:pt x="204040" y="60457"/>
                                    <a:pt x="264496" y="83128"/>
                                  </a:cubicBezTo>
                                  <a:cubicBezTo>
                                    <a:pt x="324952" y="105799"/>
                                    <a:pt x="453421" y="83128"/>
                                    <a:pt x="476092" y="136027"/>
                                  </a:cubicBezTo>
                                  <a:cubicBezTo>
                                    <a:pt x="498763" y="188926"/>
                                    <a:pt x="447124" y="323693"/>
                                    <a:pt x="400522" y="400523"/>
                                  </a:cubicBezTo>
                                  <a:cubicBezTo>
                                    <a:pt x="353921" y="477353"/>
                                    <a:pt x="196483" y="597005"/>
                                    <a:pt x="196483" y="597005"/>
                                  </a:cubicBezTo>
                                  <a:lnTo>
                                    <a:pt x="196483" y="597005"/>
                                  </a:lnTo>
                                  <a:cubicBezTo>
                                    <a:pt x="183888" y="585670"/>
                                    <a:pt x="153659" y="517656"/>
                                    <a:pt x="120912" y="528992"/>
                                  </a:cubicBezTo>
                                  <a:cubicBezTo>
                                    <a:pt x="88165" y="540328"/>
                                    <a:pt x="44082" y="602673"/>
                                    <a:pt x="0" y="665019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17" name="Freihandform 1603">
                              <a:extLst>
                                <a:ext uri="{FF2B5EF4-FFF2-40B4-BE49-F238E27FC236}">
                                  <a16:creationId xmlns:a16="http://schemas.microsoft.com/office/drawing/2014/main" id="{D8A630B8-C441-442C-9040-512AF4D3C94D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003819" y="3442828"/>
                              <a:ext cx="75570" cy="151141"/>
                            </a:xfrm>
                            <a:custGeom>
                              <a:avLst/>
                              <a:gdLst>
                                <a:gd name="connsiteX0" fmla="*/ 0 w 75570"/>
                                <a:gd name="connsiteY0" fmla="*/ 0 h 151141"/>
                                <a:gd name="connsiteX1" fmla="*/ 75570 w 75570"/>
                                <a:gd name="connsiteY1" fmla="*/ 151141 h 151141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75570" h="151141">
                                  <a:moveTo>
                                    <a:pt x="0" y="0"/>
                                  </a:moveTo>
                                  <a:lnTo>
                                    <a:pt x="75570" y="151141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18" name="Freihandform 1604">
                              <a:extLst>
                                <a:ext uri="{FF2B5EF4-FFF2-40B4-BE49-F238E27FC236}">
                                  <a16:creationId xmlns:a16="http://schemas.microsoft.com/office/drawing/2014/main" id="{C81B77EC-03C6-446B-A789-3893825611CD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211736" y="3680978"/>
                              <a:ext cx="914400" cy="996820"/>
                            </a:xfrm>
                            <a:custGeom>
                              <a:avLst/>
                              <a:gdLst>
                                <a:gd name="connsiteX0" fmla="*/ 914400 w 914400"/>
                                <a:gd name="connsiteY0" fmla="*/ 6850 h 996820"/>
                                <a:gd name="connsiteX1" fmla="*/ 717917 w 914400"/>
                                <a:gd name="connsiteY1" fmla="*/ 14407 h 996820"/>
                                <a:gd name="connsiteX2" fmla="*/ 695246 w 914400"/>
                                <a:gd name="connsiteY2" fmla="*/ 135320 h 996820"/>
                                <a:gd name="connsiteX3" fmla="*/ 521434 w 914400"/>
                                <a:gd name="connsiteY3" fmla="*/ 437601 h 996820"/>
                                <a:gd name="connsiteX4" fmla="*/ 430750 w 914400"/>
                                <a:gd name="connsiteY4" fmla="*/ 392258 h 996820"/>
                                <a:gd name="connsiteX5" fmla="*/ 347623 w 914400"/>
                                <a:gd name="connsiteY5" fmla="*/ 649197 h 996820"/>
                                <a:gd name="connsiteX6" fmla="*/ 0 w 914400"/>
                                <a:gd name="connsiteY6" fmla="*/ 996820 h 996820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  <a:cxn ang="0">
                                  <a:pos x="connsiteX6" y="connsiteY6"/>
                                </a:cxn>
                              </a:cxnLst>
                              <a:rect l="l" t="t" r="r" b="b"/>
                              <a:pathLst>
                                <a:path w="914400" h="996820">
                                  <a:moveTo>
                                    <a:pt x="914400" y="6850"/>
                                  </a:moveTo>
                                  <a:cubicBezTo>
                                    <a:pt x="834421" y="-78"/>
                                    <a:pt x="754443" y="-7005"/>
                                    <a:pt x="717917" y="14407"/>
                                  </a:cubicBezTo>
                                  <a:cubicBezTo>
                                    <a:pt x="681391" y="35819"/>
                                    <a:pt x="727993" y="64788"/>
                                    <a:pt x="695246" y="135320"/>
                                  </a:cubicBezTo>
                                  <a:cubicBezTo>
                                    <a:pt x="662499" y="205852"/>
                                    <a:pt x="565517" y="394778"/>
                                    <a:pt x="521434" y="437601"/>
                                  </a:cubicBezTo>
                                  <a:cubicBezTo>
                                    <a:pt x="477351" y="480424"/>
                                    <a:pt x="459718" y="356992"/>
                                    <a:pt x="430750" y="392258"/>
                                  </a:cubicBezTo>
                                  <a:cubicBezTo>
                                    <a:pt x="401781" y="427524"/>
                                    <a:pt x="419415" y="548437"/>
                                    <a:pt x="347623" y="649197"/>
                                  </a:cubicBezTo>
                                  <a:cubicBezTo>
                                    <a:pt x="275831" y="749957"/>
                                    <a:pt x="137915" y="873388"/>
                                    <a:pt x="0" y="996820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19" name="Freihandform 1605">
                              <a:extLst>
                                <a:ext uri="{FF2B5EF4-FFF2-40B4-BE49-F238E27FC236}">
                                  <a16:creationId xmlns:a16="http://schemas.microsoft.com/office/drawing/2014/main" id="{AEB04D8C-97B5-4F0B-BCD0-3F070F6782D0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725613" y="4126136"/>
                              <a:ext cx="237076" cy="241824"/>
                            </a:xfrm>
                            <a:custGeom>
                              <a:avLst/>
                              <a:gdLst>
                                <a:gd name="connsiteX0" fmla="*/ 234268 w 237076"/>
                                <a:gd name="connsiteY0" fmla="*/ 241824 h 241824"/>
                                <a:gd name="connsiteX1" fmla="*/ 204040 w 237076"/>
                                <a:gd name="connsiteY1" fmla="*/ 98241 h 241824"/>
                                <a:gd name="connsiteX2" fmla="*/ 0 w 237076"/>
                                <a:gd name="connsiteY2" fmla="*/ 0 h 241824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</a:cxnLst>
                              <a:rect l="l" t="t" r="r" b="b"/>
                              <a:pathLst>
                                <a:path w="237076" h="241824">
                                  <a:moveTo>
                                    <a:pt x="234268" y="241824"/>
                                  </a:moveTo>
                                  <a:cubicBezTo>
                                    <a:pt x="238676" y="190184"/>
                                    <a:pt x="243085" y="138545"/>
                                    <a:pt x="204040" y="98241"/>
                                  </a:cubicBezTo>
                                  <a:cubicBezTo>
                                    <a:pt x="164995" y="57937"/>
                                    <a:pt x="82497" y="28968"/>
                                    <a:pt x="0" y="0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20" name="Freihandform 1606">
                              <a:extLst>
                                <a:ext uri="{FF2B5EF4-FFF2-40B4-BE49-F238E27FC236}">
                                  <a16:creationId xmlns:a16="http://schemas.microsoft.com/office/drawing/2014/main" id="{48AB1724-D2FF-4752-809B-A224D2E078BD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146195" y="3891868"/>
                              <a:ext cx="60456" cy="105798"/>
                            </a:xfrm>
                            <a:custGeom>
                              <a:avLst/>
                              <a:gdLst>
                                <a:gd name="connsiteX0" fmla="*/ 60456 w 60456"/>
                                <a:gd name="connsiteY0" fmla="*/ 0 h 105798"/>
                                <a:gd name="connsiteX1" fmla="*/ 0 w 60456"/>
                                <a:gd name="connsiteY1" fmla="*/ 105798 h 105798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60456" h="105798">
                                  <a:moveTo>
                                    <a:pt x="60456" y="0"/>
                                  </a:moveTo>
                                  <a:lnTo>
                                    <a:pt x="0" y="105798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21" name="Freihandform 1607">
                              <a:extLst>
                                <a:ext uri="{FF2B5EF4-FFF2-40B4-BE49-F238E27FC236}">
                                  <a16:creationId xmlns:a16="http://schemas.microsoft.com/office/drawing/2014/main" id="{0ED3A8E6-E2DB-4575-B0F8-87EAD66B583D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166393" y="3634929"/>
                              <a:ext cx="581891" cy="279610"/>
                            </a:xfrm>
                            <a:custGeom>
                              <a:avLst/>
                              <a:gdLst>
                                <a:gd name="connsiteX0" fmla="*/ 0 w 612119"/>
                                <a:gd name="connsiteY0" fmla="*/ 294724 h 294724"/>
                                <a:gd name="connsiteX1" fmla="*/ 151141 w 612119"/>
                                <a:gd name="connsiteY1" fmla="*/ 128469 h 294724"/>
                                <a:gd name="connsiteX2" fmla="*/ 287167 w 612119"/>
                                <a:gd name="connsiteY2" fmla="*/ 7557 h 294724"/>
                                <a:gd name="connsiteX3" fmla="*/ 453422 w 612119"/>
                                <a:gd name="connsiteY3" fmla="*/ 22671 h 294724"/>
                                <a:gd name="connsiteX4" fmla="*/ 612119 w 612119"/>
                                <a:gd name="connsiteY4" fmla="*/ 0 h 294724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</a:cxnLst>
                              <a:rect l="l" t="t" r="r" b="b"/>
                              <a:pathLst>
                                <a:path w="612119" h="294724">
                                  <a:moveTo>
                                    <a:pt x="0" y="294724"/>
                                  </a:moveTo>
                                  <a:cubicBezTo>
                                    <a:pt x="51640" y="235527"/>
                                    <a:pt x="103280" y="176330"/>
                                    <a:pt x="151141" y="128469"/>
                                  </a:cubicBezTo>
                                  <a:cubicBezTo>
                                    <a:pt x="199002" y="80608"/>
                                    <a:pt x="236787" y="25190"/>
                                    <a:pt x="287167" y="7557"/>
                                  </a:cubicBezTo>
                                  <a:cubicBezTo>
                                    <a:pt x="337547" y="-10076"/>
                                    <a:pt x="399263" y="23931"/>
                                    <a:pt x="453422" y="22671"/>
                                  </a:cubicBezTo>
                                  <a:cubicBezTo>
                                    <a:pt x="507581" y="21411"/>
                                    <a:pt x="559850" y="10705"/>
                                    <a:pt x="612119" y="0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22" name="Freihandform 1608">
                              <a:extLst>
                                <a:ext uri="{FF2B5EF4-FFF2-40B4-BE49-F238E27FC236}">
                                  <a16:creationId xmlns:a16="http://schemas.microsoft.com/office/drawing/2014/main" id="{CA061E23-8E72-4C6E-A005-8448330EFFB7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518780" y="3558945"/>
                              <a:ext cx="68390" cy="83127"/>
                            </a:xfrm>
                            <a:custGeom>
                              <a:avLst/>
                              <a:gdLst>
                                <a:gd name="connsiteX0" fmla="*/ 7557 w 7557"/>
                                <a:gd name="connsiteY0" fmla="*/ 0 h 83127"/>
                                <a:gd name="connsiteX1" fmla="*/ 0 w 7557"/>
                                <a:gd name="connsiteY1" fmla="*/ 83127 h 83127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7557" h="83127">
                                  <a:moveTo>
                                    <a:pt x="7557" y="0"/>
                                  </a:moveTo>
                                  <a:lnTo>
                                    <a:pt x="0" y="83127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23" name="Freihandform 1609">
                              <a:extLst>
                                <a:ext uri="{FF2B5EF4-FFF2-40B4-BE49-F238E27FC236}">
                                  <a16:creationId xmlns:a16="http://schemas.microsoft.com/office/drawing/2014/main" id="{3FFBFAC2-5F1E-4F45-BC95-3488D75EFC71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340205" y="3725613"/>
                              <a:ext cx="173812" cy="83127"/>
                            </a:xfrm>
                            <a:custGeom>
                              <a:avLst/>
                              <a:gdLst>
                                <a:gd name="connsiteX0" fmla="*/ 0 w 173812"/>
                                <a:gd name="connsiteY0" fmla="*/ 0 h 83127"/>
                                <a:gd name="connsiteX1" fmla="*/ 173812 w 173812"/>
                                <a:gd name="connsiteY1" fmla="*/ 83127 h 83127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173812" h="83127">
                                  <a:moveTo>
                                    <a:pt x="0" y="0"/>
                                  </a:moveTo>
                                  <a:lnTo>
                                    <a:pt x="173812" y="83127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24" name="Freihandform 1610">
                              <a:extLst>
                                <a:ext uri="{FF2B5EF4-FFF2-40B4-BE49-F238E27FC236}">
                                  <a16:creationId xmlns:a16="http://schemas.microsoft.com/office/drawing/2014/main" id="{472D8ADB-78B0-4994-9380-4EC458CBA18F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544244" y="3648045"/>
                              <a:ext cx="105799" cy="45719"/>
                            </a:xfrm>
                            <a:custGeom>
                              <a:avLst/>
                              <a:gdLst>
                                <a:gd name="connsiteX0" fmla="*/ 0 w 83127"/>
                                <a:gd name="connsiteY0" fmla="*/ 0 h 83127"/>
                                <a:gd name="connsiteX1" fmla="*/ 83127 w 83127"/>
                                <a:gd name="connsiteY1" fmla="*/ 83127 h 83127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83127" h="83127">
                                  <a:moveTo>
                                    <a:pt x="0" y="0"/>
                                  </a:moveTo>
                                  <a:lnTo>
                                    <a:pt x="83127" y="83127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25" name="Freihandform 1611">
                              <a:extLst>
                                <a:ext uri="{FF2B5EF4-FFF2-40B4-BE49-F238E27FC236}">
                                  <a16:creationId xmlns:a16="http://schemas.microsoft.com/office/drawing/2014/main" id="{27EA985B-2940-4F06-8904-2371FBD141A1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659981" y="3114675"/>
                              <a:ext cx="326232" cy="188119"/>
                            </a:xfrm>
                            <a:custGeom>
                              <a:avLst/>
                              <a:gdLst>
                                <a:gd name="connsiteX0" fmla="*/ 326232 w 326232"/>
                                <a:gd name="connsiteY0" fmla="*/ 0 h 188119"/>
                                <a:gd name="connsiteX1" fmla="*/ 138113 w 326232"/>
                                <a:gd name="connsiteY1" fmla="*/ 142875 h 188119"/>
                                <a:gd name="connsiteX2" fmla="*/ 0 w 326232"/>
                                <a:gd name="connsiteY2" fmla="*/ 188119 h 188119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</a:cxnLst>
                              <a:rect l="l" t="t" r="r" b="b"/>
                              <a:pathLst>
                                <a:path w="326232" h="188119">
                                  <a:moveTo>
                                    <a:pt x="326232" y="0"/>
                                  </a:moveTo>
                                  <a:cubicBezTo>
                                    <a:pt x="259358" y="55761"/>
                                    <a:pt x="192485" y="111522"/>
                                    <a:pt x="138113" y="142875"/>
                                  </a:cubicBezTo>
                                  <a:cubicBezTo>
                                    <a:pt x="83741" y="174228"/>
                                    <a:pt x="41870" y="181173"/>
                                    <a:pt x="0" y="188119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26" name="Freihandform 1612">
                              <a:extLst>
                                <a:ext uri="{FF2B5EF4-FFF2-40B4-BE49-F238E27FC236}">
                                  <a16:creationId xmlns:a16="http://schemas.microsoft.com/office/drawing/2014/main" id="{0227911D-852F-4CEE-A3BF-2512F1244EE1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367088" y="3181350"/>
                              <a:ext cx="97631" cy="269081"/>
                            </a:xfrm>
                            <a:custGeom>
                              <a:avLst/>
                              <a:gdLst>
                                <a:gd name="connsiteX0" fmla="*/ 0 w 97631"/>
                                <a:gd name="connsiteY0" fmla="*/ 0 h 269081"/>
                                <a:gd name="connsiteX1" fmla="*/ 66675 w 97631"/>
                                <a:gd name="connsiteY1" fmla="*/ 57150 h 269081"/>
                                <a:gd name="connsiteX2" fmla="*/ 97631 w 97631"/>
                                <a:gd name="connsiteY2" fmla="*/ 269081 h 269081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</a:cxnLst>
                              <a:rect l="l" t="t" r="r" b="b"/>
                              <a:pathLst>
                                <a:path w="97631" h="269081">
                                  <a:moveTo>
                                    <a:pt x="0" y="0"/>
                                  </a:moveTo>
                                  <a:cubicBezTo>
                                    <a:pt x="25201" y="6151"/>
                                    <a:pt x="50403" y="12303"/>
                                    <a:pt x="66675" y="57150"/>
                                  </a:cubicBezTo>
                                  <a:cubicBezTo>
                                    <a:pt x="82947" y="101997"/>
                                    <a:pt x="90289" y="185539"/>
                                    <a:pt x="97631" y="269081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27" name="Freihandform 1613">
                              <a:extLst>
                                <a:ext uri="{FF2B5EF4-FFF2-40B4-BE49-F238E27FC236}">
                                  <a16:creationId xmlns:a16="http://schemas.microsoft.com/office/drawing/2014/main" id="{D91DDF51-0C1C-4ABE-857F-14F13E4C6FDC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349624" y="2884488"/>
                              <a:ext cx="107713" cy="103981"/>
                            </a:xfrm>
                            <a:custGeom>
                              <a:avLst/>
                              <a:gdLst>
                                <a:gd name="connsiteX0" fmla="*/ 0 w 102394"/>
                                <a:gd name="connsiteY0" fmla="*/ 0 h 95250"/>
                                <a:gd name="connsiteX1" fmla="*/ 102394 w 102394"/>
                                <a:gd name="connsiteY1" fmla="*/ 95250 h 95250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102394" h="95250">
                                  <a:moveTo>
                                    <a:pt x="0" y="0"/>
                                  </a:moveTo>
                                  <a:lnTo>
                                    <a:pt x="102394" y="95250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28" name="Freihandform 1614">
                              <a:extLst>
                                <a:ext uri="{FF2B5EF4-FFF2-40B4-BE49-F238E27FC236}">
                                  <a16:creationId xmlns:a16="http://schemas.microsoft.com/office/drawing/2014/main" id="{58CF3287-AAD9-4244-AE6D-C09397DD2F68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717131" y="2809875"/>
                              <a:ext cx="211932" cy="357188"/>
                            </a:xfrm>
                            <a:custGeom>
                              <a:avLst/>
                              <a:gdLst>
                                <a:gd name="connsiteX0" fmla="*/ 0 w 211932"/>
                                <a:gd name="connsiteY0" fmla="*/ 0 h 357188"/>
                                <a:gd name="connsiteX1" fmla="*/ 80963 w 211932"/>
                                <a:gd name="connsiteY1" fmla="*/ 95250 h 357188"/>
                                <a:gd name="connsiteX2" fmla="*/ 211932 w 211932"/>
                                <a:gd name="connsiteY2" fmla="*/ 357188 h 357188"/>
                                <a:gd name="connsiteX3" fmla="*/ 211932 w 211932"/>
                                <a:gd name="connsiteY3" fmla="*/ 357188 h 357188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211932" h="357188">
                                  <a:moveTo>
                                    <a:pt x="0" y="0"/>
                                  </a:moveTo>
                                  <a:cubicBezTo>
                                    <a:pt x="22820" y="17859"/>
                                    <a:pt x="45641" y="35719"/>
                                    <a:pt x="80963" y="95250"/>
                                  </a:cubicBezTo>
                                  <a:cubicBezTo>
                                    <a:pt x="116285" y="154781"/>
                                    <a:pt x="211932" y="357188"/>
                                    <a:pt x="211932" y="357188"/>
                                  </a:cubicBezTo>
                                  <a:lnTo>
                                    <a:pt x="211932" y="357188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29" name="Freihandform 1615">
                              <a:extLst>
                                <a:ext uri="{FF2B5EF4-FFF2-40B4-BE49-F238E27FC236}">
                                  <a16:creationId xmlns:a16="http://schemas.microsoft.com/office/drawing/2014/main" id="{0429FF77-7454-458E-8E00-C632AF51B649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631406" y="2946312"/>
                              <a:ext cx="178594" cy="306476"/>
                            </a:xfrm>
                            <a:custGeom>
                              <a:avLst/>
                              <a:gdLst>
                                <a:gd name="connsiteX0" fmla="*/ 0 w 178594"/>
                                <a:gd name="connsiteY0" fmla="*/ 4057 h 306476"/>
                                <a:gd name="connsiteX1" fmla="*/ 33338 w 178594"/>
                                <a:gd name="connsiteY1" fmla="*/ 42157 h 306476"/>
                                <a:gd name="connsiteX2" fmla="*/ 178594 w 178594"/>
                                <a:gd name="connsiteY2" fmla="*/ 306476 h 306476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</a:cxnLst>
                              <a:rect l="l" t="t" r="r" b="b"/>
                              <a:pathLst>
                                <a:path w="178594" h="306476">
                                  <a:moveTo>
                                    <a:pt x="0" y="4057"/>
                                  </a:moveTo>
                                  <a:cubicBezTo>
                                    <a:pt x="1786" y="-2095"/>
                                    <a:pt x="3572" y="-8246"/>
                                    <a:pt x="33338" y="42157"/>
                                  </a:cubicBezTo>
                                  <a:cubicBezTo>
                                    <a:pt x="63104" y="92560"/>
                                    <a:pt x="120849" y="199518"/>
                                    <a:pt x="178594" y="306476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30" name="Freihandform 1616">
                              <a:extLst>
                                <a:ext uri="{FF2B5EF4-FFF2-40B4-BE49-F238E27FC236}">
                                  <a16:creationId xmlns:a16="http://schemas.microsoft.com/office/drawing/2014/main" id="{36E9E813-2B59-4BE3-9EAA-4140372EB04A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871913" y="3207544"/>
                              <a:ext cx="61912" cy="166687"/>
                            </a:xfrm>
                            <a:custGeom>
                              <a:avLst/>
                              <a:gdLst>
                                <a:gd name="connsiteX0" fmla="*/ 0 w 61912"/>
                                <a:gd name="connsiteY0" fmla="*/ 0 h 166687"/>
                                <a:gd name="connsiteX1" fmla="*/ 40481 w 61912"/>
                                <a:gd name="connsiteY1" fmla="*/ 66675 h 166687"/>
                                <a:gd name="connsiteX2" fmla="*/ 61912 w 61912"/>
                                <a:gd name="connsiteY2" fmla="*/ 166687 h 166687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</a:cxnLst>
                              <a:rect l="l" t="t" r="r" b="b"/>
                              <a:pathLst>
                                <a:path w="61912" h="166687">
                                  <a:moveTo>
                                    <a:pt x="0" y="0"/>
                                  </a:moveTo>
                                  <a:cubicBezTo>
                                    <a:pt x="15081" y="19447"/>
                                    <a:pt x="30162" y="38894"/>
                                    <a:pt x="40481" y="66675"/>
                                  </a:cubicBezTo>
                                  <a:cubicBezTo>
                                    <a:pt x="50800" y="94456"/>
                                    <a:pt x="56356" y="130571"/>
                                    <a:pt x="61912" y="166687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31" name="Freihandform 1617">
                              <a:extLst>
                                <a:ext uri="{FF2B5EF4-FFF2-40B4-BE49-F238E27FC236}">
                                  <a16:creationId xmlns:a16="http://schemas.microsoft.com/office/drawing/2014/main" id="{7C5CB216-4568-49F8-867E-2FFFDEF42F18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750469" y="3367088"/>
                              <a:ext cx="64294" cy="109537"/>
                            </a:xfrm>
                            <a:custGeom>
                              <a:avLst/>
                              <a:gdLst>
                                <a:gd name="connsiteX0" fmla="*/ 64294 w 64294"/>
                                <a:gd name="connsiteY0" fmla="*/ 0 h 109537"/>
                                <a:gd name="connsiteX1" fmla="*/ 33337 w 64294"/>
                                <a:gd name="connsiteY1" fmla="*/ 88106 h 109537"/>
                                <a:gd name="connsiteX2" fmla="*/ 0 w 64294"/>
                                <a:gd name="connsiteY2" fmla="*/ 109537 h 109537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</a:cxnLst>
                              <a:rect l="l" t="t" r="r" b="b"/>
                              <a:pathLst>
                                <a:path w="64294" h="109537">
                                  <a:moveTo>
                                    <a:pt x="64294" y="0"/>
                                  </a:moveTo>
                                  <a:cubicBezTo>
                                    <a:pt x="54173" y="34925"/>
                                    <a:pt x="44053" y="69850"/>
                                    <a:pt x="33337" y="88106"/>
                                  </a:cubicBezTo>
                                  <a:cubicBezTo>
                                    <a:pt x="22621" y="106362"/>
                                    <a:pt x="11310" y="107949"/>
                                    <a:pt x="0" y="109537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32" name="Freihandform 1618">
                              <a:extLst>
                                <a:ext uri="{FF2B5EF4-FFF2-40B4-BE49-F238E27FC236}">
                                  <a16:creationId xmlns:a16="http://schemas.microsoft.com/office/drawing/2014/main" id="{693C527D-41BF-4A24-B04F-16A760BF9995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883819" y="3369469"/>
                              <a:ext cx="4762" cy="178594"/>
                            </a:xfrm>
                            <a:custGeom>
                              <a:avLst/>
                              <a:gdLst>
                                <a:gd name="connsiteX0" fmla="*/ 4762 w 4762"/>
                                <a:gd name="connsiteY0" fmla="*/ 0 h 178594"/>
                                <a:gd name="connsiteX1" fmla="*/ 0 w 4762"/>
                                <a:gd name="connsiteY1" fmla="*/ 178594 h 178594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4762" h="178594">
                                  <a:moveTo>
                                    <a:pt x="4762" y="0"/>
                                  </a:moveTo>
                                  <a:lnTo>
                                    <a:pt x="0" y="178594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33" name="Freihandform 1619">
                              <a:extLst>
                                <a:ext uri="{FF2B5EF4-FFF2-40B4-BE49-F238E27FC236}">
                                  <a16:creationId xmlns:a16="http://schemas.microsoft.com/office/drawing/2014/main" id="{75ED42CD-6959-44B8-88A5-DA87E3C2D68D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986213" y="3374231"/>
                              <a:ext cx="0" cy="166688"/>
                            </a:xfrm>
                            <a:custGeom>
                              <a:avLst/>
                              <a:gdLst>
                                <a:gd name="connsiteX0" fmla="*/ 0 w 0"/>
                                <a:gd name="connsiteY0" fmla="*/ 0 h 166688"/>
                                <a:gd name="connsiteX1" fmla="*/ 0 w 0"/>
                                <a:gd name="connsiteY1" fmla="*/ 166688 h 166688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h="166688">
                                  <a:moveTo>
                                    <a:pt x="0" y="0"/>
                                  </a:moveTo>
                                  <a:lnTo>
                                    <a:pt x="0" y="166688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34" name="Freihandform 1620">
                              <a:extLst>
                                <a:ext uri="{FF2B5EF4-FFF2-40B4-BE49-F238E27FC236}">
                                  <a16:creationId xmlns:a16="http://schemas.microsoft.com/office/drawing/2014/main" id="{E73D5F16-647E-4F07-8DC5-01870C90FEF5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819525" y="3593306"/>
                              <a:ext cx="109538" cy="104775"/>
                            </a:xfrm>
                            <a:custGeom>
                              <a:avLst/>
                              <a:gdLst>
                                <a:gd name="connsiteX0" fmla="*/ 109538 w 109538"/>
                                <a:gd name="connsiteY0" fmla="*/ 104775 h 104775"/>
                                <a:gd name="connsiteX1" fmla="*/ 0 w 109538"/>
                                <a:gd name="connsiteY1" fmla="*/ 0 h 104775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109538" h="104775">
                                  <a:moveTo>
                                    <a:pt x="109538" y="104775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35" name="Freihandform 1621">
                              <a:extLst>
                                <a:ext uri="{FF2B5EF4-FFF2-40B4-BE49-F238E27FC236}">
                                  <a16:creationId xmlns:a16="http://schemas.microsoft.com/office/drawing/2014/main" id="{9FFF87CC-0698-42BA-99FC-E2D7776278E6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895725" y="3840956"/>
                              <a:ext cx="221456" cy="76200"/>
                            </a:xfrm>
                            <a:custGeom>
                              <a:avLst/>
                              <a:gdLst>
                                <a:gd name="connsiteX0" fmla="*/ 0 w 221456"/>
                                <a:gd name="connsiteY0" fmla="*/ 0 h 76200"/>
                                <a:gd name="connsiteX1" fmla="*/ 221456 w 221456"/>
                                <a:gd name="connsiteY1" fmla="*/ 76200 h 76200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221456" h="76200">
                                  <a:moveTo>
                                    <a:pt x="0" y="0"/>
                                  </a:moveTo>
                                  <a:lnTo>
                                    <a:pt x="221456" y="76200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36" name="Freihandform 1622">
                              <a:extLst>
                                <a:ext uri="{FF2B5EF4-FFF2-40B4-BE49-F238E27FC236}">
                                  <a16:creationId xmlns:a16="http://schemas.microsoft.com/office/drawing/2014/main" id="{4E0037BB-585E-415D-B206-56DE69940E77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798094" y="4026694"/>
                              <a:ext cx="269081" cy="109537"/>
                            </a:xfrm>
                            <a:custGeom>
                              <a:avLst/>
                              <a:gdLst>
                                <a:gd name="connsiteX0" fmla="*/ 0 w 269081"/>
                                <a:gd name="connsiteY0" fmla="*/ 0 h 109537"/>
                                <a:gd name="connsiteX1" fmla="*/ 197644 w 269081"/>
                                <a:gd name="connsiteY1" fmla="*/ 80962 h 109537"/>
                                <a:gd name="connsiteX2" fmla="*/ 269081 w 269081"/>
                                <a:gd name="connsiteY2" fmla="*/ 109537 h 109537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</a:cxnLst>
                              <a:rect l="l" t="t" r="r" b="b"/>
                              <a:pathLst>
                                <a:path w="269081" h="109537">
                                  <a:moveTo>
                                    <a:pt x="0" y="0"/>
                                  </a:moveTo>
                                  <a:lnTo>
                                    <a:pt x="197644" y="80962"/>
                                  </a:lnTo>
                                  <a:lnTo>
                                    <a:pt x="269081" y="109537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37" name="Freihandform 1623">
                              <a:extLst>
                                <a:ext uri="{FF2B5EF4-FFF2-40B4-BE49-F238E27FC236}">
                                  <a16:creationId xmlns:a16="http://schemas.microsoft.com/office/drawing/2014/main" id="{C19F2AE6-B2B4-4BAF-95D4-003D0E6A7733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224241" y="4012406"/>
                              <a:ext cx="78553" cy="114905"/>
                            </a:xfrm>
                            <a:custGeom>
                              <a:avLst/>
                              <a:gdLst>
                                <a:gd name="connsiteX0" fmla="*/ 78553 w 78553"/>
                                <a:gd name="connsiteY0" fmla="*/ 0 h 114905"/>
                                <a:gd name="connsiteX1" fmla="*/ 9497 w 78553"/>
                                <a:gd name="connsiteY1" fmla="*/ 102394 h 114905"/>
                                <a:gd name="connsiteX2" fmla="*/ 2353 w 78553"/>
                                <a:gd name="connsiteY2" fmla="*/ 109538 h 114905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</a:cxnLst>
                              <a:rect l="l" t="t" r="r" b="b"/>
                              <a:pathLst>
                                <a:path w="78553" h="114905">
                                  <a:moveTo>
                                    <a:pt x="78553" y="0"/>
                                  </a:moveTo>
                                  <a:cubicBezTo>
                                    <a:pt x="50375" y="42069"/>
                                    <a:pt x="22197" y="84138"/>
                                    <a:pt x="9497" y="102394"/>
                                  </a:cubicBezTo>
                                  <a:cubicBezTo>
                                    <a:pt x="-3203" y="120650"/>
                                    <a:pt x="-425" y="115094"/>
                                    <a:pt x="2353" y="109538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38" name="Freihandform 1624">
                              <a:extLst>
                                <a:ext uri="{FF2B5EF4-FFF2-40B4-BE49-F238E27FC236}">
                                  <a16:creationId xmlns:a16="http://schemas.microsoft.com/office/drawing/2014/main" id="{467A4E3B-1C28-4CD7-9F76-2051113EDB6E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214688" y="4198144"/>
                              <a:ext cx="104775" cy="171450"/>
                            </a:xfrm>
                            <a:custGeom>
                              <a:avLst/>
                              <a:gdLst>
                                <a:gd name="connsiteX0" fmla="*/ 104775 w 104775"/>
                                <a:gd name="connsiteY0" fmla="*/ 0 h 171450"/>
                                <a:gd name="connsiteX1" fmla="*/ 0 w 104775"/>
                                <a:gd name="connsiteY1" fmla="*/ 171450 h 171450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104775" h="171450">
                                  <a:moveTo>
                                    <a:pt x="104775" y="0"/>
                                  </a:moveTo>
                                  <a:lnTo>
                                    <a:pt x="0" y="171450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39" name="Freihandform 1625">
                              <a:extLst>
                                <a:ext uri="{FF2B5EF4-FFF2-40B4-BE49-F238E27FC236}">
                                  <a16:creationId xmlns:a16="http://schemas.microsoft.com/office/drawing/2014/main" id="{851B6310-3797-44FD-A3D7-106C243B86AB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269456" y="4291013"/>
                              <a:ext cx="404813" cy="152400"/>
                            </a:xfrm>
                            <a:custGeom>
                              <a:avLst/>
                              <a:gdLst>
                                <a:gd name="connsiteX0" fmla="*/ 0 w 404813"/>
                                <a:gd name="connsiteY0" fmla="*/ 0 h 152400"/>
                                <a:gd name="connsiteX1" fmla="*/ 180975 w 404813"/>
                                <a:gd name="connsiteY1" fmla="*/ 50006 h 152400"/>
                                <a:gd name="connsiteX2" fmla="*/ 333375 w 404813"/>
                                <a:gd name="connsiteY2" fmla="*/ 109537 h 152400"/>
                                <a:gd name="connsiteX3" fmla="*/ 404813 w 404813"/>
                                <a:gd name="connsiteY3" fmla="*/ 152400 h 152400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404813" h="152400">
                                  <a:moveTo>
                                    <a:pt x="0" y="0"/>
                                  </a:moveTo>
                                  <a:cubicBezTo>
                                    <a:pt x="62706" y="15875"/>
                                    <a:pt x="125413" y="31750"/>
                                    <a:pt x="180975" y="50006"/>
                                  </a:cubicBezTo>
                                  <a:cubicBezTo>
                                    <a:pt x="236537" y="68262"/>
                                    <a:pt x="296069" y="92471"/>
                                    <a:pt x="333375" y="109537"/>
                                  </a:cubicBezTo>
                                  <a:cubicBezTo>
                                    <a:pt x="370681" y="126603"/>
                                    <a:pt x="387747" y="139501"/>
                                    <a:pt x="404813" y="152400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40" name="Freihandform 1626">
                              <a:extLst>
                                <a:ext uri="{FF2B5EF4-FFF2-40B4-BE49-F238E27FC236}">
                                  <a16:creationId xmlns:a16="http://schemas.microsoft.com/office/drawing/2014/main" id="{3465924C-590D-4B4F-B468-2A6DCF5CCA12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271838" y="4064794"/>
                              <a:ext cx="338137" cy="169069"/>
                            </a:xfrm>
                            <a:custGeom>
                              <a:avLst/>
                              <a:gdLst>
                                <a:gd name="connsiteX0" fmla="*/ 0 w 338137"/>
                                <a:gd name="connsiteY0" fmla="*/ 0 h 169069"/>
                                <a:gd name="connsiteX1" fmla="*/ 159543 w 338137"/>
                                <a:gd name="connsiteY1" fmla="*/ 97631 h 169069"/>
                                <a:gd name="connsiteX2" fmla="*/ 338137 w 338137"/>
                                <a:gd name="connsiteY2" fmla="*/ 169069 h 169069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</a:cxnLst>
                              <a:rect l="l" t="t" r="r" b="b"/>
                              <a:pathLst>
                                <a:path w="338137" h="169069">
                                  <a:moveTo>
                                    <a:pt x="0" y="0"/>
                                  </a:moveTo>
                                  <a:cubicBezTo>
                                    <a:pt x="51593" y="34726"/>
                                    <a:pt x="103187" y="69453"/>
                                    <a:pt x="159543" y="97631"/>
                                  </a:cubicBezTo>
                                  <a:cubicBezTo>
                                    <a:pt x="215899" y="125809"/>
                                    <a:pt x="277018" y="147439"/>
                                    <a:pt x="338137" y="169069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41" name="Freihandform 1627">
                              <a:extLst>
                                <a:ext uri="{FF2B5EF4-FFF2-40B4-BE49-F238E27FC236}">
                                  <a16:creationId xmlns:a16="http://schemas.microsoft.com/office/drawing/2014/main" id="{0306358A-42E6-41B0-A758-A97283C13C32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102769" y="4405313"/>
                              <a:ext cx="183356" cy="182777"/>
                            </a:xfrm>
                            <a:custGeom>
                              <a:avLst/>
                              <a:gdLst>
                                <a:gd name="connsiteX0" fmla="*/ 183356 w 183356"/>
                                <a:gd name="connsiteY0" fmla="*/ 0 h 182777"/>
                                <a:gd name="connsiteX1" fmla="*/ 54769 w 183356"/>
                                <a:gd name="connsiteY1" fmla="*/ 159543 h 182777"/>
                                <a:gd name="connsiteX2" fmla="*/ 0 w 183356"/>
                                <a:gd name="connsiteY2" fmla="*/ 178593 h 182777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</a:cxnLst>
                              <a:rect l="l" t="t" r="r" b="b"/>
                              <a:pathLst>
                                <a:path w="183356" h="182777">
                                  <a:moveTo>
                                    <a:pt x="183356" y="0"/>
                                  </a:moveTo>
                                  <a:cubicBezTo>
                                    <a:pt x="134342" y="64889"/>
                                    <a:pt x="85328" y="129778"/>
                                    <a:pt x="54769" y="159543"/>
                                  </a:cubicBezTo>
                                  <a:cubicBezTo>
                                    <a:pt x="24210" y="189308"/>
                                    <a:pt x="12105" y="183950"/>
                                    <a:pt x="0" y="178593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42" name="Freihandform 1628">
                              <a:extLst>
                                <a:ext uri="{FF2B5EF4-FFF2-40B4-BE49-F238E27FC236}">
                                  <a16:creationId xmlns:a16="http://schemas.microsoft.com/office/drawing/2014/main" id="{CDC945F0-D8BE-4820-AC01-7620CCCB3803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071813" y="4291013"/>
                              <a:ext cx="76200" cy="52387"/>
                            </a:xfrm>
                            <a:custGeom>
                              <a:avLst/>
                              <a:gdLst>
                                <a:gd name="connsiteX0" fmla="*/ 76200 w 76200"/>
                                <a:gd name="connsiteY0" fmla="*/ 0 h 52387"/>
                                <a:gd name="connsiteX1" fmla="*/ 0 w 76200"/>
                                <a:gd name="connsiteY1" fmla="*/ 52387 h 52387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76200" h="52387">
                                  <a:moveTo>
                                    <a:pt x="76200" y="0"/>
                                  </a:moveTo>
                                  <a:lnTo>
                                    <a:pt x="0" y="52387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43" name="Freihandform 1629">
                              <a:extLst>
                                <a:ext uri="{FF2B5EF4-FFF2-40B4-BE49-F238E27FC236}">
                                  <a16:creationId xmlns:a16="http://schemas.microsoft.com/office/drawing/2014/main" id="{548775DF-2EC7-47F8-8255-246B94E4D7E6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917031" y="4005263"/>
                              <a:ext cx="92869" cy="176212"/>
                            </a:xfrm>
                            <a:custGeom>
                              <a:avLst/>
                              <a:gdLst>
                                <a:gd name="connsiteX0" fmla="*/ 92869 w 92869"/>
                                <a:gd name="connsiteY0" fmla="*/ 0 h 176212"/>
                                <a:gd name="connsiteX1" fmla="*/ 33338 w 92869"/>
                                <a:gd name="connsiteY1" fmla="*/ 30956 h 176212"/>
                                <a:gd name="connsiteX2" fmla="*/ 23813 w 92869"/>
                                <a:gd name="connsiteY2" fmla="*/ 119062 h 176212"/>
                                <a:gd name="connsiteX3" fmla="*/ 0 w 92869"/>
                                <a:gd name="connsiteY3" fmla="*/ 176212 h 176212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92869" h="176212">
                                  <a:moveTo>
                                    <a:pt x="92869" y="0"/>
                                  </a:moveTo>
                                  <a:cubicBezTo>
                                    <a:pt x="68858" y="5556"/>
                                    <a:pt x="44847" y="11112"/>
                                    <a:pt x="33338" y="30956"/>
                                  </a:cubicBezTo>
                                  <a:cubicBezTo>
                                    <a:pt x="21829" y="50800"/>
                                    <a:pt x="29369" y="94853"/>
                                    <a:pt x="23813" y="119062"/>
                                  </a:cubicBezTo>
                                  <a:cubicBezTo>
                                    <a:pt x="18257" y="143271"/>
                                    <a:pt x="9128" y="159741"/>
                                    <a:pt x="0" y="176212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44" name="Freihandform 1630">
                              <a:extLst>
                                <a:ext uri="{FF2B5EF4-FFF2-40B4-BE49-F238E27FC236}">
                                  <a16:creationId xmlns:a16="http://schemas.microsoft.com/office/drawing/2014/main" id="{CD0FAFFB-F7E5-419E-82BA-D54C02D576CE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683669" y="4033837"/>
                              <a:ext cx="262875" cy="20461"/>
                            </a:xfrm>
                            <a:custGeom>
                              <a:avLst/>
                              <a:gdLst>
                                <a:gd name="connsiteX0" fmla="*/ 0 w 262875"/>
                                <a:gd name="connsiteY0" fmla="*/ 0 h 20461"/>
                                <a:gd name="connsiteX1" fmla="*/ 233363 w 262875"/>
                                <a:gd name="connsiteY1" fmla="*/ 19050 h 20461"/>
                                <a:gd name="connsiteX2" fmla="*/ 259556 w 262875"/>
                                <a:gd name="connsiteY2" fmla="*/ 19050 h 20461"/>
                                <a:gd name="connsiteX3" fmla="*/ 259556 w 262875"/>
                                <a:gd name="connsiteY3" fmla="*/ 19050 h 20461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262875" h="20461">
                                  <a:moveTo>
                                    <a:pt x="0" y="0"/>
                                  </a:moveTo>
                                  <a:lnTo>
                                    <a:pt x="233363" y="19050"/>
                                  </a:lnTo>
                                  <a:cubicBezTo>
                                    <a:pt x="276622" y="22225"/>
                                    <a:pt x="259556" y="19050"/>
                                    <a:pt x="259556" y="19050"/>
                                  </a:cubicBezTo>
                                  <a:lnTo>
                                    <a:pt x="259556" y="19050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45" name="Freihandform 1631">
                              <a:extLst>
                                <a:ext uri="{FF2B5EF4-FFF2-40B4-BE49-F238E27FC236}">
                                  <a16:creationId xmlns:a16="http://schemas.microsoft.com/office/drawing/2014/main" id="{5573BEAE-6242-438D-868F-DF6E680569BD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431256" y="4186238"/>
                              <a:ext cx="640557" cy="210480"/>
                            </a:xfrm>
                            <a:custGeom>
                              <a:avLst/>
                              <a:gdLst>
                                <a:gd name="connsiteX0" fmla="*/ 0 w 640557"/>
                                <a:gd name="connsiteY0" fmla="*/ 0 h 210480"/>
                                <a:gd name="connsiteX1" fmla="*/ 166688 w 640557"/>
                                <a:gd name="connsiteY1" fmla="*/ 38100 h 210480"/>
                                <a:gd name="connsiteX2" fmla="*/ 245269 w 640557"/>
                                <a:gd name="connsiteY2" fmla="*/ 109537 h 210480"/>
                                <a:gd name="connsiteX3" fmla="*/ 340519 w 640557"/>
                                <a:gd name="connsiteY3" fmla="*/ 185737 h 210480"/>
                                <a:gd name="connsiteX4" fmla="*/ 540544 w 640557"/>
                                <a:gd name="connsiteY4" fmla="*/ 209550 h 210480"/>
                                <a:gd name="connsiteX5" fmla="*/ 640557 w 640557"/>
                                <a:gd name="connsiteY5" fmla="*/ 159543 h 210480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</a:cxnLst>
                              <a:rect l="l" t="t" r="r" b="b"/>
                              <a:pathLst>
                                <a:path w="640557" h="210480">
                                  <a:moveTo>
                                    <a:pt x="0" y="0"/>
                                  </a:moveTo>
                                  <a:cubicBezTo>
                                    <a:pt x="62905" y="9922"/>
                                    <a:pt x="125810" y="19844"/>
                                    <a:pt x="166688" y="38100"/>
                                  </a:cubicBezTo>
                                  <a:cubicBezTo>
                                    <a:pt x="207566" y="56356"/>
                                    <a:pt x="216297" y="84931"/>
                                    <a:pt x="245269" y="109537"/>
                                  </a:cubicBezTo>
                                  <a:cubicBezTo>
                                    <a:pt x="274241" y="134143"/>
                                    <a:pt x="291307" y="169068"/>
                                    <a:pt x="340519" y="185737"/>
                                  </a:cubicBezTo>
                                  <a:cubicBezTo>
                                    <a:pt x="389732" y="202406"/>
                                    <a:pt x="490538" y="213916"/>
                                    <a:pt x="540544" y="209550"/>
                                  </a:cubicBezTo>
                                  <a:cubicBezTo>
                                    <a:pt x="590550" y="205184"/>
                                    <a:pt x="615553" y="182363"/>
                                    <a:pt x="640557" y="159543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46" name="Freihandform 1632">
                              <a:extLst>
                                <a:ext uri="{FF2B5EF4-FFF2-40B4-BE49-F238E27FC236}">
                                  <a16:creationId xmlns:a16="http://schemas.microsoft.com/office/drawing/2014/main" id="{7A5CF78C-2A15-4C83-8B05-D5C51400C8B2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738438" y="4379119"/>
                              <a:ext cx="59531" cy="133350"/>
                            </a:xfrm>
                            <a:custGeom>
                              <a:avLst/>
                              <a:gdLst>
                                <a:gd name="connsiteX0" fmla="*/ 59531 w 59531"/>
                                <a:gd name="connsiteY0" fmla="*/ 0 h 133350"/>
                                <a:gd name="connsiteX1" fmla="*/ 0 w 59531"/>
                                <a:gd name="connsiteY1" fmla="*/ 133350 h 133350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59531" h="133350">
                                  <a:moveTo>
                                    <a:pt x="59531" y="0"/>
                                  </a:moveTo>
                                  <a:lnTo>
                                    <a:pt x="0" y="133350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47" name="Freihandform 1633">
                              <a:extLst>
                                <a:ext uri="{FF2B5EF4-FFF2-40B4-BE49-F238E27FC236}">
                                  <a16:creationId xmlns:a16="http://schemas.microsoft.com/office/drawing/2014/main" id="{7DE50B2B-8432-4B46-91F4-CBE92C483C22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702719" y="3302794"/>
                              <a:ext cx="26194" cy="178594"/>
                            </a:xfrm>
                            <a:custGeom>
                              <a:avLst/>
                              <a:gdLst>
                                <a:gd name="connsiteX0" fmla="*/ 26194 w 26194"/>
                                <a:gd name="connsiteY0" fmla="*/ 0 h 178594"/>
                                <a:gd name="connsiteX1" fmla="*/ 0 w 26194"/>
                                <a:gd name="connsiteY1" fmla="*/ 178594 h 178594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26194" h="178594">
                                  <a:moveTo>
                                    <a:pt x="26194" y="0"/>
                                  </a:moveTo>
                                  <a:lnTo>
                                    <a:pt x="0" y="178594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48" name="Freihandform 1634">
                              <a:extLst>
                                <a:ext uri="{FF2B5EF4-FFF2-40B4-BE49-F238E27FC236}">
                                  <a16:creationId xmlns:a16="http://schemas.microsoft.com/office/drawing/2014/main" id="{862B3730-98AC-44D7-815E-47D6B0C3635D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938338" y="3140869"/>
                              <a:ext cx="228600" cy="159544"/>
                            </a:xfrm>
                            <a:custGeom>
                              <a:avLst/>
                              <a:gdLst>
                                <a:gd name="connsiteX0" fmla="*/ 0 w 228600"/>
                                <a:gd name="connsiteY0" fmla="*/ 159544 h 159544"/>
                                <a:gd name="connsiteX1" fmla="*/ 107156 w 228600"/>
                                <a:gd name="connsiteY1" fmla="*/ 114300 h 159544"/>
                                <a:gd name="connsiteX2" fmla="*/ 171450 w 228600"/>
                                <a:gd name="connsiteY2" fmla="*/ 95250 h 159544"/>
                                <a:gd name="connsiteX3" fmla="*/ 228600 w 228600"/>
                                <a:gd name="connsiteY3" fmla="*/ 0 h 159544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228600" h="159544">
                                  <a:moveTo>
                                    <a:pt x="0" y="159544"/>
                                  </a:moveTo>
                                  <a:cubicBezTo>
                                    <a:pt x="39290" y="142280"/>
                                    <a:pt x="78581" y="125016"/>
                                    <a:pt x="107156" y="114300"/>
                                  </a:cubicBezTo>
                                  <a:cubicBezTo>
                                    <a:pt x="135731" y="103584"/>
                                    <a:pt x="151209" y="114300"/>
                                    <a:pt x="171450" y="95250"/>
                                  </a:cubicBezTo>
                                  <a:cubicBezTo>
                                    <a:pt x="191691" y="76200"/>
                                    <a:pt x="210145" y="38100"/>
                                    <a:pt x="228600" y="0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49" name="Freihandform 1635">
                              <a:extLst>
                                <a:ext uri="{FF2B5EF4-FFF2-40B4-BE49-F238E27FC236}">
                                  <a16:creationId xmlns:a16="http://schemas.microsoft.com/office/drawing/2014/main" id="{DD831138-E4EE-4A29-B65D-CB21FEC7A5CD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928813" y="2971800"/>
                              <a:ext cx="121443" cy="157163"/>
                            </a:xfrm>
                            <a:custGeom>
                              <a:avLst/>
                              <a:gdLst>
                                <a:gd name="connsiteX0" fmla="*/ 0 w 121443"/>
                                <a:gd name="connsiteY0" fmla="*/ 0 h 157163"/>
                                <a:gd name="connsiteX1" fmla="*/ 76200 w 121443"/>
                                <a:gd name="connsiteY1" fmla="*/ 71438 h 157163"/>
                                <a:gd name="connsiteX2" fmla="*/ 121443 w 121443"/>
                                <a:gd name="connsiteY2" fmla="*/ 157163 h 157163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</a:cxnLst>
                              <a:rect l="l" t="t" r="r" b="b"/>
                              <a:pathLst>
                                <a:path w="121443" h="157163">
                                  <a:moveTo>
                                    <a:pt x="0" y="0"/>
                                  </a:moveTo>
                                  <a:cubicBezTo>
                                    <a:pt x="27980" y="22622"/>
                                    <a:pt x="55960" y="45244"/>
                                    <a:pt x="76200" y="71438"/>
                                  </a:cubicBezTo>
                                  <a:cubicBezTo>
                                    <a:pt x="96440" y="97632"/>
                                    <a:pt x="108941" y="127397"/>
                                    <a:pt x="121443" y="157163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50" name="Freihandform 1636">
                              <a:extLst>
                                <a:ext uri="{FF2B5EF4-FFF2-40B4-BE49-F238E27FC236}">
                                  <a16:creationId xmlns:a16="http://schemas.microsoft.com/office/drawing/2014/main" id="{E99367FB-0E53-4B63-8E26-95CFC3D3C1E4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983581" y="3619500"/>
                              <a:ext cx="328613" cy="364331"/>
                            </a:xfrm>
                            <a:custGeom>
                              <a:avLst/>
                              <a:gdLst>
                                <a:gd name="connsiteX0" fmla="*/ 328613 w 328613"/>
                                <a:gd name="connsiteY0" fmla="*/ 364331 h 364331"/>
                                <a:gd name="connsiteX1" fmla="*/ 195263 w 328613"/>
                                <a:gd name="connsiteY1" fmla="*/ 245269 h 364331"/>
                                <a:gd name="connsiteX2" fmla="*/ 78582 w 328613"/>
                                <a:gd name="connsiteY2" fmla="*/ 111919 h 364331"/>
                                <a:gd name="connsiteX3" fmla="*/ 0 w 328613"/>
                                <a:gd name="connsiteY3" fmla="*/ 0 h 364331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328613" h="364331">
                                  <a:moveTo>
                                    <a:pt x="328613" y="364331"/>
                                  </a:moveTo>
                                  <a:cubicBezTo>
                                    <a:pt x="282774" y="325834"/>
                                    <a:pt x="236935" y="287338"/>
                                    <a:pt x="195263" y="245269"/>
                                  </a:cubicBezTo>
                                  <a:cubicBezTo>
                                    <a:pt x="153591" y="203200"/>
                                    <a:pt x="111126" y="152797"/>
                                    <a:pt x="78582" y="111919"/>
                                  </a:cubicBezTo>
                                  <a:cubicBezTo>
                                    <a:pt x="46038" y="71041"/>
                                    <a:pt x="23019" y="35520"/>
                                    <a:pt x="0" y="0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51" name="Freihandform 1637">
                              <a:extLst>
                                <a:ext uri="{FF2B5EF4-FFF2-40B4-BE49-F238E27FC236}">
                                  <a16:creationId xmlns:a16="http://schemas.microsoft.com/office/drawing/2014/main" id="{75024B02-D5FC-42AE-9ACD-02B53E6C672F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095500" y="3614738"/>
                              <a:ext cx="164306" cy="152400"/>
                            </a:xfrm>
                            <a:custGeom>
                              <a:avLst/>
                              <a:gdLst>
                                <a:gd name="connsiteX0" fmla="*/ 164306 w 164306"/>
                                <a:gd name="connsiteY0" fmla="*/ 0 h 152400"/>
                                <a:gd name="connsiteX1" fmla="*/ 0 w 164306"/>
                                <a:gd name="connsiteY1" fmla="*/ 152400 h 152400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164306" h="152400">
                                  <a:moveTo>
                                    <a:pt x="164306" y="0"/>
                                  </a:moveTo>
                                  <a:lnTo>
                                    <a:pt x="0" y="152400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52" name="Freihandform 1638">
                              <a:extLst>
                                <a:ext uri="{FF2B5EF4-FFF2-40B4-BE49-F238E27FC236}">
                                  <a16:creationId xmlns:a16="http://schemas.microsoft.com/office/drawing/2014/main" id="{5F5B6706-7504-41E8-A723-61FF52FD2F3C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200275" y="3517106"/>
                              <a:ext cx="59531" cy="102394"/>
                            </a:xfrm>
                            <a:custGeom>
                              <a:avLst/>
                              <a:gdLst>
                                <a:gd name="connsiteX0" fmla="*/ 0 w 59531"/>
                                <a:gd name="connsiteY0" fmla="*/ 0 h 102394"/>
                                <a:gd name="connsiteX1" fmla="*/ 59531 w 59531"/>
                                <a:gd name="connsiteY1" fmla="*/ 102394 h 102394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59531" h="102394">
                                  <a:moveTo>
                                    <a:pt x="0" y="0"/>
                                  </a:moveTo>
                                  <a:lnTo>
                                    <a:pt x="59531" y="102394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53" name="Freihandform 1639">
                              <a:extLst>
                                <a:ext uri="{FF2B5EF4-FFF2-40B4-BE49-F238E27FC236}">
                                  <a16:creationId xmlns:a16="http://schemas.microsoft.com/office/drawing/2014/main" id="{0D767D73-BE9D-4964-9B3D-51D0BF0601CD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266950" y="3495675"/>
                              <a:ext cx="192881" cy="119063"/>
                            </a:xfrm>
                            <a:custGeom>
                              <a:avLst/>
                              <a:gdLst>
                                <a:gd name="connsiteX0" fmla="*/ 0 w 192881"/>
                                <a:gd name="connsiteY0" fmla="*/ 119063 h 119063"/>
                                <a:gd name="connsiteX1" fmla="*/ 192881 w 192881"/>
                                <a:gd name="connsiteY1" fmla="*/ 0 h 119063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192881" h="119063">
                                  <a:moveTo>
                                    <a:pt x="0" y="119063"/>
                                  </a:moveTo>
                                  <a:cubicBezTo>
                                    <a:pt x="76993" y="67866"/>
                                    <a:pt x="153987" y="16669"/>
                                    <a:pt x="192881" y="0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54" name="Freihandform 1640">
                              <a:extLst>
                                <a:ext uri="{FF2B5EF4-FFF2-40B4-BE49-F238E27FC236}">
                                  <a16:creationId xmlns:a16="http://schemas.microsoft.com/office/drawing/2014/main" id="{48D9278B-4D43-44D0-A52E-581AF1C1393A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469356" y="3810000"/>
                              <a:ext cx="214313" cy="219075"/>
                            </a:xfrm>
                            <a:custGeom>
                              <a:avLst/>
                              <a:gdLst>
                                <a:gd name="connsiteX0" fmla="*/ 214313 w 214313"/>
                                <a:gd name="connsiteY0" fmla="*/ 219075 h 219075"/>
                                <a:gd name="connsiteX1" fmla="*/ 0 w 214313"/>
                                <a:gd name="connsiteY1" fmla="*/ 0 h 219075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214313" h="219075">
                                  <a:moveTo>
                                    <a:pt x="214313" y="219075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55" name="Freihandform 1641">
                              <a:extLst>
                                <a:ext uri="{FF2B5EF4-FFF2-40B4-BE49-F238E27FC236}">
                                  <a16:creationId xmlns:a16="http://schemas.microsoft.com/office/drawing/2014/main" id="{5216A7E5-047D-494E-9754-3F4A72CBEA79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776538" y="2433638"/>
                              <a:ext cx="61912" cy="428625"/>
                            </a:xfrm>
                            <a:custGeom>
                              <a:avLst/>
                              <a:gdLst>
                                <a:gd name="connsiteX0" fmla="*/ 61912 w 61912"/>
                                <a:gd name="connsiteY0" fmla="*/ 0 h 428625"/>
                                <a:gd name="connsiteX1" fmla="*/ 52387 w 61912"/>
                                <a:gd name="connsiteY1" fmla="*/ 150018 h 428625"/>
                                <a:gd name="connsiteX2" fmla="*/ 11906 w 61912"/>
                                <a:gd name="connsiteY2" fmla="*/ 307181 h 428625"/>
                                <a:gd name="connsiteX3" fmla="*/ 0 w 61912"/>
                                <a:gd name="connsiteY3" fmla="*/ 428625 h 428625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61912" h="428625">
                                  <a:moveTo>
                                    <a:pt x="61912" y="0"/>
                                  </a:moveTo>
                                  <a:cubicBezTo>
                                    <a:pt x="61316" y="49410"/>
                                    <a:pt x="60721" y="98821"/>
                                    <a:pt x="52387" y="150018"/>
                                  </a:cubicBezTo>
                                  <a:cubicBezTo>
                                    <a:pt x="44053" y="201215"/>
                                    <a:pt x="20637" y="260747"/>
                                    <a:pt x="11906" y="307181"/>
                                  </a:cubicBezTo>
                                  <a:cubicBezTo>
                                    <a:pt x="3175" y="353615"/>
                                    <a:pt x="1587" y="391120"/>
                                    <a:pt x="0" y="428625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56" name="Freihandform 1642">
                              <a:extLst>
                                <a:ext uri="{FF2B5EF4-FFF2-40B4-BE49-F238E27FC236}">
                                  <a16:creationId xmlns:a16="http://schemas.microsoft.com/office/drawing/2014/main" id="{6CD8E591-3B82-4FA7-A3EA-AF07ECFFDFDA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483643" y="2395537"/>
                              <a:ext cx="292894" cy="285750"/>
                            </a:xfrm>
                            <a:custGeom>
                              <a:avLst/>
                              <a:gdLst>
                                <a:gd name="connsiteX0" fmla="*/ 292894 w 292894"/>
                                <a:gd name="connsiteY0" fmla="*/ 0 h 285750"/>
                                <a:gd name="connsiteX1" fmla="*/ 221457 w 292894"/>
                                <a:gd name="connsiteY1" fmla="*/ 52387 h 285750"/>
                                <a:gd name="connsiteX2" fmla="*/ 0 w 292894"/>
                                <a:gd name="connsiteY2" fmla="*/ 285750 h 285750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</a:cxnLst>
                              <a:rect l="l" t="t" r="r" b="b"/>
                              <a:pathLst>
                                <a:path w="292894" h="285750">
                                  <a:moveTo>
                                    <a:pt x="292894" y="0"/>
                                  </a:moveTo>
                                  <a:cubicBezTo>
                                    <a:pt x="281583" y="2381"/>
                                    <a:pt x="270273" y="4762"/>
                                    <a:pt x="221457" y="52387"/>
                                  </a:cubicBezTo>
                                  <a:cubicBezTo>
                                    <a:pt x="172641" y="100012"/>
                                    <a:pt x="86320" y="192881"/>
                                    <a:pt x="0" y="285750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57" name="Freihandform 1643">
                              <a:extLst>
                                <a:ext uri="{FF2B5EF4-FFF2-40B4-BE49-F238E27FC236}">
                                  <a16:creationId xmlns:a16="http://schemas.microsoft.com/office/drawing/2014/main" id="{0DA20C96-DD7B-4A61-8FC2-9E81E31F901E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295525" y="2592647"/>
                              <a:ext cx="254000" cy="31491"/>
                            </a:xfrm>
                            <a:custGeom>
                              <a:avLst/>
                              <a:gdLst>
                                <a:gd name="connsiteX0" fmla="*/ 0 w 242888"/>
                                <a:gd name="connsiteY0" fmla="*/ 31491 h 31491"/>
                                <a:gd name="connsiteX1" fmla="*/ 154781 w 242888"/>
                                <a:gd name="connsiteY1" fmla="*/ 534 h 31491"/>
                                <a:gd name="connsiteX2" fmla="*/ 242888 w 242888"/>
                                <a:gd name="connsiteY2" fmla="*/ 14822 h 31491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</a:cxnLst>
                              <a:rect l="l" t="t" r="r" b="b"/>
                              <a:pathLst>
                                <a:path w="242888" h="31491">
                                  <a:moveTo>
                                    <a:pt x="0" y="31491"/>
                                  </a:moveTo>
                                  <a:cubicBezTo>
                                    <a:pt x="57150" y="17401"/>
                                    <a:pt x="114300" y="3312"/>
                                    <a:pt x="154781" y="534"/>
                                  </a:cubicBezTo>
                                  <a:cubicBezTo>
                                    <a:pt x="195262" y="-2244"/>
                                    <a:pt x="219075" y="6289"/>
                                    <a:pt x="242888" y="14822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58" name="Freihandform 1644">
                              <a:extLst>
                                <a:ext uri="{FF2B5EF4-FFF2-40B4-BE49-F238E27FC236}">
                                  <a16:creationId xmlns:a16="http://schemas.microsoft.com/office/drawing/2014/main" id="{0E2BA238-2D12-4BBA-81C0-F8F5BDD52CE9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549525" y="2066131"/>
                              <a:ext cx="65881" cy="548753"/>
                            </a:xfrm>
                            <a:custGeom>
                              <a:avLst/>
                              <a:gdLst>
                                <a:gd name="connsiteX0" fmla="*/ 73818 w 73818"/>
                                <a:gd name="connsiteY0" fmla="*/ 0 h 545307"/>
                                <a:gd name="connsiteX1" fmla="*/ 0 w 73818"/>
                                <a:gd name="connsiteY1" fmla="*/ 545307 h 545307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73818" h="545307">
                                  <a:moveTo>
                                    <a:pt x="73818" y="0"/>
                                  </a:moveTo>
                                  <a:lnTo>
                                    <a:pt x="0" y="545307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59" name="Freihandform 1645">
                              <a:extLst>
                                <a:ext uri="{FF2B5EF4-FFF2-40B4-BE49-F238E27FC236}">
                                  <a16:creationId xmlns:a16="http://schemas.microsoft.com/office/drawing/2014/main" id="{A83DF89E-542F-4D72-8106-6A01C407E30D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733675" y="2862263"/>
                              <a:ext cx="47849" cy="440531"/>
                            </a:xfrm>
                            <a:custGeom>
                              <a:avLst/>
                              <a:gdLst>
                                <a:gd name="connsiteX0" fmla="*/ 45244 w 47849"/>
                                <a:gd name="connsiteY0" fmla="*/ 0 h 440531"/>
                                <a:gd name="connsiteX1" fmla="*/ 42863 w 47849"/>
                                <a:gd name="connsiteY1" fmla="*/ 133350 h 440531"/>
                                <a:gd name="connsiteX2" fmla="*/ 0 w 47849"/>
                                <a:gd name="connsiteY2" fmla="*/ 440531 h 440531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</a:cxnLst>
                              <a:rect l="l" t="t" r="r" b="b"/>
                              <a:pathLst>
                                <a:path w="47849" h="440531">
                                  <a:moveTo>
                                    <a:pt x="45244" y="0"/>
                                  </a:moveTo>
                                  <a:cubicBezTo>
                                    <a:pt x="47824" y="29964"/>
                                    <a:pt x="50404" y="59928"/>
                                    <a:pt x="42863" y="133350"/>
                                  </a:cubicBezTo>
                                  <a:cubicBezTo>
                                    <a:pt x="35322" y="206772"/>
                                    <a:pt x="17661" y="323651"/>
                                    <a:pt x="0" y="440531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60" name="Freihandform 1646">
                              <a:extLst>
                                <a:ext uri="{FF2B5EF4-FFF2-40B4-BE49-F238E27FC236}">
                                  <a16:creationId xmlns:a16="http://schemas.microsoft.com/office/drawing/2014/main" id="{B2705E45-AB1F-404E-8AD3-0B76AE459554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147400" y="2902744"/>
                              <a:ext cx="541597" cy="566779"/>
                            </a:xfrm>
                            <a:custGeom>
                              <a:avLst/>
                              <a:gdLst>
                                <a:gd name="connsiteX0" fmla="*/ 262425 w 541597"/>
                                <a:gd name="connsiteY0" fmla="*/ 0 h 566779"/>
                                <a:gd name="connsiteX1" fmla="*/ 324338 w 541597"/>
                                <a:gd name="connsiteY1" fmla="*/ 142875 h 566779"/>
                                <a:gd name="connsiteX2" fmla="*/ 350531 w 541597"/>
                                <a:gd name="connsiteY2" fmla="*/ 280987 h 566779"/>
                                <a:gd name="connsiteX3" fmla="*/ 505313 w 541597"/>
                                <a:gd name="connsiteY3" fmla="*/ 354806 h 566779"/>
                                <a:gd name="connsiteX4" fmla="*/ 541031 w 541597"/>
                                <a:gd name="connsiteY4" fmla="*/ 428625 h 566779"/>
                                <a:gd name="connsiteX5" fmla="*/ 488644 w 541597"/>
                                <a:gd name="connsiteY5" fmla="*/ 471487 h 566779"/>
                                <a:gd name="connsiteX6" fmla="*/ 336244 w 541597"/>
                                <a:gd name="connsiteY6" fmla="*/ 397669 h 566779"/>
                                <a:gd name="connsiteX7" fmla="*/ 255281 w 541597"/>
                                <a:gd name="connsiteY7" fmla="*/ 376237 h 566779"/>
                                <a:gd name="connsiteX8" fmla="*/ 131456 w 541597"/>
                                <a:gd name="connsiteY8" fmla="*/ 521494 h 566779"/>
                                <a:gd name="connsiteX9" fmla="*/ 48113 w 541597"/>
                                <a:gd name="connsiteY9" fmla="*/ 566737 h 566779"/>
                                <a:gd name="connsiteX10" fmla="*/ 2869 w 541597"/>
                                <a:gd name="connsiteY10" fmla="*/ 526256 h 566779"/>
                                <a:gd name="connsiteX11" fmla="*/ 129075 w 541597"/>
                                <a:gd name="connsiteY11" fmla="*/ 381000 h 566779"/>
                                <a:gd name="connsiteX12" fmla="*/ 219563 w 541597"/>
                                <a:gd name="connsiteY12" fmla="*/ 180975 h 566779"/>
                                <a:gd name="connsiteX13" fmla="*/ 179081 w 541597"/>
                                <a:gd name="connsiteY13" fmla="*/ 45244 h 566779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  <a:cxn ang="0">
                                  <a:pos x="connsiteX6" y="connsiteY6"/>
                                </a:cxn>
                                <a:cxn ang="0">
                                  <a:pos x="connsiteX7" y="connsiteY7"/>
                                </a:cxn>
                                <a:cxn ang="0">
                                  <a:pos x="connsiteX8" y="connsiteY8"/>
                                </a:cxn>
                                <a:cxn ang="0">
                                  <a:pos x="connsiteX9" y="connsiteY9"/>
                                </a:cxn>
                                <a:cxn ang="0">
                                  <a:pos x="connsiteX10" y="connsiteY10"/>
                                </a:cxn>
                                <a:cxn ang="0">
                                  <a:pos x="connsiteX11" y="connsiteY11"/>
                                </a:cxn>
                                <a:cxn ang="0">
                                  <a:pos x="connsiteX12" y="connsiteY12"/>
                                </a:cxn>
                                <a:cxn ang="0">
                                  <a:pos x="connsiteX13" y="connsiteY13"/>
                                </a:cxn>
                              </a:cxnLst>
                              <a:rect l="l" t="t" r="r" b="b"/>
                              <a:pathLst>
                                <a:path w="541597" h="566779">
                                  <a:moveTo>
                                    <a:pt x="262425" y="0"/>
                                  </a:moveTo>
                                  <a:cubicBezTo>
                                    <a:pt x="286039" y="48022"/>
                                    <a:pt x="309654" y="96044"/>
                                    <a:pt x="324338" y="142875"/>
                                  </a:cubicBezTo>
                                  <a:cubicBezTo>
                                    <a:pt x="339022" y="189706"/>
                                    <a:pt x="320369" y="245665"/>
                                    <a:pt x="350531" y="280987"/>
                                  </a:cubicBezTo>
                                  <a:cubicBezTo>
                                    <a:pt x="380693" y="316309"/>
                                    <a:pt x="473563" y="330200"/>
                                    <a:pt x="505313" y="354806"/>
                                  </a:cubicBezTo>
                                  <a:cubicBezTo>
                                    <a:pt x="537063" y="379412"/>
                                    <a:pt x="543809" y="409178"/>
                                    <a:pt x="541031" y="428625"/>
                                  </a:cubicBezTo>
                                  <a:cubicBezTo>
                                    <a:pt x="538253" y="448072"/>
                                    <a:pt x="522775" y="476646"/>
                                    <a:pt x="488644" y="471487"/>
                                  </a:cubicBezTo>
                                  <a:cubicBezTo>
                                    <a:pt x="454513" y="466328"/>
                                    <a:pt x="375138" y="413544"/>
                                    <a:pt x="336244" y="397669"/>
                                  </a:cubicBezTo>
                                  <a:cubicBezTo>
                                    <a:pt x="297350" y="381794"/>
                                    <a:pt x="289412" y="355600"/>
                                    <a:pt x="255281" y="376237"/>
                                  </a:cubicBezTo>
                                  <a:cubicBezTo>
                                    <a:pt x="221150" y="396875"/>
                                    <a:pt x="165984" y="489744"/>
                                    <a:pt x="131456" y="521494"/>
                                  </a:cubicBezTo>
                                  <a:cubicBezTo>
                                    <a:pt x="96928" y="553244"/>
                                    <a:pt x="69544" y="565943"/>
                                    <a:pt x="48113" y="566737"/>
                                  </a:cubicBezTo>
                                  <a:cubicBezTo>
                                    <a:pt x="26682" y="567531"/>
                                    <a:pt x="-10625" y="557212"/>
                                    <a:pt x="2869" y="526256"/>
                                  </a:cubicBezTo>
                                  <a:cubicBezTo>
                                    <a:pt x="16363" y="495300"/>
                                    <a:pt x="92959" y="438547"/>
                                    <a:pt x="129075" y="381000"/>
                                  </a:cubicBezTo>
                                  <a:cubicBezTo>
                                    <a:pt x="165191" y="323453"/>
                                    <a:pt x="211229" y="236934"/>
                                    <a:pt x="219563" y="180975"/>
                                  </a:cubicBezTo>
                                  <a:cubicBezTo>
                                    <a:pt x="227897" y="125016"/>
                                    <a:pt x="203489" y="85130"/>
                                    <a:pt x="179081" y="45244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61" name="Freihandform 1647">
                              <a:extLst>
                                <a:ext uri="{FF2B5EF4-FFF2-40B4-BE49-F238E27FC236}">
                                  <a16:creationId xmlns:a16="http://schemas.microsoft.com/office/drawing/2014/main" id="{7EF7884A-521E-42DB-97B2-76CAE16D81B7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486025" y="3150394"/>
                              <a:ext cx="273844" cy="0"/>
                            </a:xfrm>
                            <a:custGeom>
                              <a:avLst/>
                              <a:gdLst>
                                <a:gd name="connsiteX0" fmla="*/ 0 w 273844"/>
                                <a:gd name="connsiteY0" fmla="*/ 0 h 0"/>
                                <a:gd name="connsiteX1" fmla="*/ 273844 w 273844"/>
                                <a:gd name="connsiteY1" fmla="*/ 0 h 0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273844">
                                  <a:moveTo>
                                    <a:pt x="0" y="0"/>
                                  </a:moveTo>
                                  <a:lnTo>
                                    <a:pt x="273844" y="0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62" name="Freihandform 1648">
                              <a:extLst>
                                <a:ext uri="{FF2B5EF4-FFF2-40B4-BE49-F238E27FC236}">
                                  <a16:creationId xmlns:a16="http://schemas.microsoft.com/office/drawing/2014/main" id="{805214DA-A3BB-4EFC-BDDF-8AA98C45E62F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805113" y="2607469"/>
                              <a:ext cx="873918" cy="69056"/>
                            </a:xfrm>
                            <a:custGeom>
                              <a:avLst/>
                              <a:gdLst>
                                <a:gd name="connsiteX0" fmla="*/ 0 w 873918"/>
                                <a:gd name="connsiteY0" fmla="*/ 69056 h 69056"/>
                                <a:gd name="connsiteX1" fmla="*/ 561975 w 873918"/>
                                <a:gd name="connsiteY1" fmla="*/ 57150 h 69056"/>
                                <a:gd name="connsiteX2" fmla="*/ 873918 w 873918"/>
                                <a:gd name="connsiteY2" fmla="*/ 0 h 69056"/>
                                <a:gd name="connsiteX3" fmla="*/ 873918 w 873918"/>
                                <a:gd name="connsiteY3" fmla="*/ 0 h 69056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873918" h="69056">
                                  <a:moveTo>
                                    <a:pt x="0" y="69056"/>
                                  </a:moveTo>
                                  <a:cubicBezTo>
                                    <a:pt x="208161" y="68857"/>
                                    <a:pt x="416322" y="68659"/>
                                    <a:pt x="561975" y="57150"/>
                                  </a:cubicBezTo>
                                  <a:cubicBezTo>
                                    <a:pt x="707628" y="45641"/>
                                    <a:pt x="873918" y="0"/>
                                    <a:pt x="873918" y="0"/>
                                  </a:cubicBezTo>
                                  <a:lnTo>
                                    <a:pt x="873918" y="0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63" name="Freihandform 1649">
                              <a:extLst>
                                <a:ext uri="{FF2B5EF4-FFF2-40B4-BE49-F238E27FC236}">
                                  <a16:creationId xmlns:a16="http://schemas.microsoft.com/office/drawing/2014/main" id="{BA8DC4D1-2B7F-425D-8B39-BF7FD8449D3D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771775" y="2331319"/>
                              <a:ext cx="292903" cy="105189"/>
                            </a:xfrm>
                            <a:custGeom>
                              <a:avLst/>
                              <a:gdLst>
                                <a:gd name="connsiteX0" fmla="*/ 0 w 292903"/>
                                <a:gd name="connsiteY0" fmla="*/ 64218 h 105189"/>
                                <a:gd name="connsiteX1" fmla="*/ 73819 w 292903"/>
                                <a:gd name="connsiteY1" fmla="*/ 18974 h 105189"/>
                                <a:gd name="connsiteX2" fmla="*/ 250031 w 292903"/>
                                <a:gd name="connsiteY2" fmla="*/ 2305 h 105189"/>
                                <a:gd name="connsiteX3" fmla="*/ 288131 w 292903"/>
                                <a:gd name="connsiteY3" fmla="*/ 66599 h 105189"/>
                                <a:gd name="connsiteX4" fmla="*/ 169069 w 292903"/>
                                <a:gd name="connsiteY4" fmla="*/ 80887 h 105189"/>
                                <a:gd name="connsiteX5" fmla="*/ 107156 w 292903"/>
                                <a:gd name="connsiteY5" fmla="*/ 104699 h 105189"/>
                                <a:gd name="connsiteX6" fmla="*/ 38100 w 292903"/>
                                <a:gd name="connsiteY6" fmla="*/ 97555 h 105189"/>
                                <a:gd name="connsiteX7" fmla="*/ 38100 w 292903"/>
                                <a:gd name="connsiteY7" fmla="*/ 97555 h 105189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  <a:cxn ang="0">
                                  <a:pos x="connsiteX6" y="connsiteY6"/>
                                </a:cxn>
                                <a:cxn ang="0">
                                  <a:pos x="connsiteX7" y="connsiteY7"/>
                                </a:cxn>
                              </a:cxnLst>
                              <a:rect l="l" t="t" r="r" b="b"/>
                              <a:pathLst>
                                <a:path w="292903" h="105189">
                                  <a:moveTo>
                                    <a:pt x="0" y="64218"/>
                                  </a:moveTo>
                                  <a:cubicBezTo>
                                    <a:pt x="16073" y="46755"/>
                                    <a:pt x="32147" y="29293"/>
                                    <a:pt x="73819" y="18974"/>
                                  </a:cubicBezTo>
                                  <a:cubicBezTo>
                                    <a:pt x="115491" y="8655"/>
                                    <a:pt x="214312" y="-5632"/>
                                    <a:pt x="250031" y="2305"/>
                                  </a:cubicBezTo>
                                  <a:cubicBezTo>
                                    <a:pt x="285750" y="10242"/>
                                    <a:pt x="301625" y="53502"/>
                                    <a:pt x="288131" y="66599"/>
                                  </a:cubicBezTo>
                                  <a:cubicBezTo>
                                    <a:pt x="274637" y="79696"/>
                                    <a:pt x="199231" y="74537"/>
                                    <a:pt x="169069" y="80887"/>
                                  </a:cubicBezTo>
                                  <a:cubicBezTo>
                                    <a:pt x="138907" y="87237"/>
                                    <a:pt x="128984" y="101921"/>
                                    <a:pt x="107156" y="104699"/>
                                  </a:cubicBezTo>
                                  <a:cubicBezTo>
                                    <a:pt x="85328" y="107477"/>
                                    <a:pt x="38100" y="97555"/>
                                    <a:pt x="38100" y="97555"/>
                                  </a:cubicBezTo>
                                  <a:lnTo>
                                    <a:pt x="38100" y="97555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64" name="Freihandform 1650">
                              <a:extLst>
                                <a:ext uri="{FF2B5EF4-FFF2-40B4-BE49-F238E27FC236}">
                                  <a16:creationId xmlns:a16="http://schemas.microsoft.com/office/drawing/2014/main" id="{8968C9F3-E9C3-4E5B-BFBC-74144810BB4C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255044" y="2683669"/>
                              <a:ext cx="433323" cy="132191"/>
                            </a:xfrm>
                            <a:custGeom>
                              <a:avLst/>
                              <a:gdLst>
                                <a:gd name="connsiteX0" fmla="*/ 395287 w 433323"/>
                                <a:gd name="connsiteY0" fmla="*/ 0 h 132191"/>
                                <a:gd name="connsiteX1" fmla="*/ 395287 w 433323"/>
                                <a:gd name="connsiteY1" fmla="*/ 119062 h 132191"/>
                                <a:gd name="connsiteX2" fmla="*/ 0 w 433323"/>
                                <a:gd name="connsiteY2" fmla="*/ 123825 h 132191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</a:cxnLst>
                              <a:rect l="l" t="t" r="r" b="b"/>
                              <a:pathLst>
                                <a:path w="433323" h="132191">
                                  <a:moveTo>
                                    <a:pt x="395287" y="0"/>
                                  </a:moveTo>
                                  <a:cubicBezTo>
                                    <a:pt x="428227" y="49212"/>
                                    <a:pt x="461168" y="98425"/>
                                    <a:pt x="395287" y="119062"/>
                                  </a:cubicBezTo>
                                  <a:cubicBezTo>
                                    <a:pt x="329406" y="139699"/>
                                    <a:pt x="164703" y="131762"/>
                                    <a:pt x="0" y="123825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65" name="Freihandform 1651">
                              <a:extLst>
                                <a:ext uri="{FF2B5EF4-FFF2-40B4-BE49-F238E27FC236}">
                                  <a16:creationId xmlns:a16="http://schemas.microsoft.com/office/drawing/2014/main" id="{AFF94BA1-FE03-45A3-88E2-86038E9B57B0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326481" y="2812256"/>
                              <a:ext cx="83344" cy="92869"/>
                            </a:xfrm>
                            <a:custGeom>
                              <a:avLst/>
                              <a:gdLst>
                                <a:gd name="connsiteX0" fmla="*/ 0 w 83344"/>
                                <a:gd name="connsiteY0" fmla="*/ 0 h 92869"/>
                                <a:gd name="connsiteX1" fmla="*/ 83344 w 83344"/>
                                <a:gd name="connsiteY1" fmla="*/ 92869 h 92869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83344" h="92869">
                                  <a:moveTo>
                                    <a:pt x="0" y="0"/>
                                  </a:moveTo>
                                  <a:lnTo>
                                    <a:pt x="83344" y="92869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66" name="Freihandform 1652">
                              <a:extLst>
                                <a:ext uri="{FF2B5EF4-FFF2-40B4-BE49-F238E27FC236}">
                                  <a16:creationId xmlns:a16="http://schemas.microsoft.com/office/drawing/2014/main" id="{6A3C10B3-AEAE-4FFA-8B21-EBD69FF0A12E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719263" y="2586038"/>
                              <a:ext cx="116681" cy="166687"/>
                            </a:xfrm>
                            <a:custGeom>
                              <a:avLst/>
                              <a:gdLst>
                                <a:gd name="connsiteX0" fmla="*/ 116681 w 116681"/>
                                <a:gd name="connsiteY0" fmla="*/ 0 h 166687"/>
                                <a:gd name="connsiteX1" fmla="*/ 0 w 116681"/>
                                <a:gd name="connsiteY1" fmla="*/ 166687 h 166687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116681" h="166687">
                                  <a:moveTo>
                                    <a:pt x="116681" y="0"/>
                                  </a:moveTo>
                                  <a:lnTo>
                                    <a:pt x="0" y="166687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67" name="Freihandform 1653">
                              <a:extLst>
                                <a:ext uri="{FF2B5EF4-FFF2-40B4-BE49-F238E27FC236}">
                                  <a16:creationId xmlns:a16="http://schemas.microsoft.com/office/drawing/2014/main" id="{797954C7-C0D6-4D73-990B-7D2B37EF1E11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044825" y="3523506"/>
                              <a:ext cx="400050" cy="207119"/>
                            </a:xfrm>
                            <a:custGeom>
                              <a:avLst/>
                              <a:gdLst>
                                <a:gd name="connsiteX0" fmla="*/ 0 w 400050"/>
                                <a:gd name="connsiteY0" fmla="*/ 207119 h 207119"/>
                                <a:gd name="connsiteX1" fmla="*/ 50800 w 400050"/>
                                <a:gd name="connsiteY1" fmla="*/ 86469 h 207119"/>
                                <a:gd name="connsiteX2" fmla="*/ 82550 w 400050"/>
                                <a:gd name="connsiteY2" fmla="*/ 3919 h 207119"/>
                                <a:gd name="connsiteX3" fmla="*/ 152400 w 400050"/>
                                <a:gd name="connsiteY3" fmla="*/ 19794 h 207119"/>
                                <a:gd name="connsiteX4" fmla="*/ 250825 w 400050"/>
                                <a:gd name="connsiteY4" fmla="*/ 76944 h 207119"/>
                                <a:gd name="connsiteX5" fmla="*/ 400050 w 400050"/>
                                <a:gd name="connsiteY5" fmla="*/ 118219 h 207119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</a:cxnLst>
                              <a:rect l="l" t="t" r="r" b="b"/>
                              <a:pathLst>
                                <a:path w="400050" h="207119">
                                  <a:moveTo>
                                    <a:pt x="0" y="207119"/>
                                  </a:moveTo>
                                  <a:cubicBezTo>
                                    <a:pt x="18521" y="163727"/>
                                    <a:pt x="37042" y="120336"/>
                                    <a:pt x="50800" y="86469"/>
                                  </a:cubicBezTo>
                                  <a:cubicBezTo>
                                    <a:pt x="64558" y="52602"/>
                                    <a:pt x="65617" y="15031"/>
                                    <a:pt x="82550" y="3919"/>
                                  </a:cubicBezTo>
                                  <a:cubicBezTo>
                                    <a:pt x="99483" y="-7193"/>
                                    <a:pt x="124354" y="7623"/>
                                    <a:pt x="152400" y="19794"/>
                                  </a:cubicBezTo>
                                  <a:cubicBezTo>
                                    <a:pt x="180446" y="31965"/>
                                    <a:pt x="209550" y="60540"/>
                                    <a:pt x="250825" y="76944"/>
                                  </a:cubicBezTo>
                                  <a:cubicBezTo>
                                    <a:pt x="292100" y="93348"/>
                                    <a:pt x="346075" y="105783"/>
                                    <a:pt x="400050" y="118219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68" name="Freihandform 1654">
                              <a:extLst>
                                <a:ext uri="{FF2B5EF4-FFF2-40B4-BE49-F238E27FC236}">
                                  <a16:creationId xmlns:a16="http://schemas.microsoft.com/office/drawing/2014/main" id="{78715E50-BDDD-4129-B141-6B36EA40FEA6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933700" y="2857500"/>
                              <a:ext cx="79836" cy="657225"/>
                            </a:xfrm>
                            <a:custGeom>
                              <a:avLst/>
                              <a:gdLst>
                                <a:gd name="connsiteX0" fmla="*/ 0 w 79836"/>
                                <a:gd name="connsiteY0" fmla="*/ 0 h 657225"/>
                                <a:gd name="connsiteX1" fmla="*/ 44450 w 79836"/>
                                <a:gd name="connsiteY1" fmla="*/ 130175 h 657225"/>
                                <a:gd name="connsiteX2" fmla="*/ 79375 w 79836"/>
                                <a:gd name="connsiteY2" fmla="*/ 314325 h 657225"/>
                                <a:gd name="connsiteX3" fmla="*/ 19050 w 79836"/>
                                <a:gd name="connsiteY3" fmla="*/ 657225 h 657225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79836" h="657225">
                                  <a:moveTo>
                                    <a:pt x="0" y="0"/>
                                  </a:moveTo>
                                  <a:cubicBezTo>
                                    <a:pt x="15610" y="38894"/>
                                    <a:pt x="31221" y="77788"/>
                                    <a:pt x="44450" y="130175"/>
                                  </a:cubicBezTo>
                                  <a:cubicBezTo>
                                    <a:pt x="57679" y="182563"/>
                                    <a:pt x="83608" y="226483"/>
                                    <a:pt x="79375" y="314325"/>
                                  </a:cubicBezTo>
                                  <a:cubicBezTo>
                                    <a:pt x="75142" y="402167"/>
                                    <a:pt x="47096" y="529696"/>
                                    <a:pt x="19050" y="657225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69" name="Freihandform 1655">
                              <a:extLst>
                                <a:ext uri="{FF2B5EF4-FFF2-40B4-BE49-F238E27FC236}">
                                  <a16:creationId xmlns:a16="http://schemas.microsoft.com/office/drawing/2014/main" id="{74C240AC-3C21-461B-BA73-17EF35221139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898775" y="3511550"/>
                              <a:ext cx="53975" cy="180975"/>
                            </a:xfrm>
                            <a:custGeom>
                              <a:avLst/>
                              <a:gdLst>
                                <a:gd name="connsiteX0" fmla="*/ 0 w 53975"/>
                                <a:gd name="connsiteY0" fmla="*/ 180975 h 180975"/>
                                <a:gd name="connsiteX1" fmla="*/ 53975 w 53975"/>
                                <a:gd name="connsiteY1" fmla="*/ 0 h 180975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53975" h="180975">
                                  <a:moveTo>
                                    <a:pt x="0" y="180975"/>
                                  </a:moveTo>
                                  <a:lnTo>
                                    <a:pt x="53975" y="0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70" name="Freihandform 1656">
                              <a:extLst>
                                <a:ext uri="{FF2B5EF4-FFF2-40B4-BE49-F238E27FC236}">
                                  <a16:creationId xmlns:a16="http://schemas.microsoft.com/office/drawing/2014/main" id="{5FE7A20D-CB59-44CF-9436-7F3FE3290DEB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336800" y="3355975"/>
                              <a:ext cx="120650" cy="149225"/>
                            </a:xfrm>
                            <a:custGeom>
                              <a:avLst/>
                              <a:gdLst>
                                <a:gd name="connsiteX0" fmla="*/ 0 w 120650"/>
                                <a:gd name="connsiteY0" fmla="*/ 0 h 149225"/>
                                <a:gd name="connsiteX1" fmla="*/ 120650 w 120650"/>
                                <a:gd name="connsiteY1" fmla="*/ 149225 h 149225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120650" h="149225">
                                  <a:moveTo>
                                    <a:pt x="0" y="0"/>
                                  </a:moveTo>
                                  <a:lnTo>
                                    <a:pt x="120650" y="149225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71" name="Freihandform 1657">
                              <a:extLst>
                                <a:ext uri="{FF2B5EF4-FFF2-40B4-BE49-F238E27FC236}">
                                  <a16:creationId xmlns:a16="http://schemas.microsoft.com/office/drawing/2014/main" id="{6BFA8F3C-4ABE-40FE-8C0F-3384AB7A7942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371725" y="3902075"/>
                              <a:ext cx="155575" cy="209550"/>
                            </a:xfrm>
                            <a:custGeom>
                              <a:avLst/>
                              <a:gdLst>
                                <a:gd name="connsiteX0" fmla="*/ 0 w 155575"/>
                                <a:gd name="connsiteY0" fmla="*/ 0 h 209550"/>
                                <a:gd name="connsiteX1" fmla="*/ 155575 w 155575"/>
                                <a:gd name="connsiteY1" fmla="*/ 209550 h 209550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155575" h="209550">
                                  <a:moveTo>
                                    <a:pt x="0" y="0"/>
                                  </a:moveTo>
                                  <a:lnTo>
                                    <a:pt x="155575" y="209550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72" name="Freihandform 1658">
                              <a:extLst>
                                <a:ext uri="{FF2B5EF4-FFF2-40B4-BE49-F238E27FC236}">
                                  <a16:creationId xmlns:a16="http://schemas.microsoft.com/office/drawing/2014/main" id="{B663300E-A9B6-4694-8F36-E994DD0E3286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507477" y="3804358"/>
                              <a:ext cx="153298" cy="262817"/>
                            </a:xfrm>
                            <a:custGeom>
                              <a:avLst/>
                              <a:gdLst>
                                <a:gd name="connsiteX0" fmla="*/ 161925 w 161925"/>
                                <a:gd name="connsiteY0" fmla="*/ 257175 h 257175"/>
                                <a:gd name="connsiteX1" fmla="*/ 0 w 161925"/>
                                <a:gd name="connsiteY1" fmla="*/ 0 h 257175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161925" h="257175">
                                  <a:moveTo>
                                    <a:pt x="161925" y="257175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73" name="Freihandform 1659">
                              <a:extLst>
                                <a:ext uri="{FF2B5EF4-FFF2-40B4-BE49-F238E27FC236}">
                                  <a16:creationId xmlns:a16="http://schemas.microsoft.com/office/drawing/2014/main" id="{EA25D5B1-6305-4AF7-BA7F-4D05116C6110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727450" y="4349750"/>
                              <a:ext cx="161925" cy="76200"/>
                            </a:xfrm>
                            <a:custGeom>
                              <a:avLst/>
                              <a:gdLst>
                                <a:gd name="connsiteX0" fmla="*/ 0 w 161925"/>
                                <a:gd name="connsiteY0" fmla="*/ 0 h 76200"/>
                                <a:gd name="connsiteX1" fmla="*/ 161925 w 161925"/>
                                <a:gd name="connsiteY1" fmla="*/ 76200 h 76200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161925" h="76200">
                                  <a:moveTo>
                                    <a:pt x="0" y="0"/>
                                  </a:moveTo>
                                  <a:lnTo>
                                    <a:pt x="161925" y="76200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74" name="Freihandform 1660">
                              <a:extLst>
                                <a:ext uri="{FF2B5EF4-FFF2-40B4-BE49-F238E27FC236}">
                                  <a16:creationId xmlns:a16="http://schemas.microsoft.com/office/drawing/2014/main" id="{E65498E5-5AE8-47CD-AA9F-A7AE711F1A30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670300" y="4441825"/>
                              <a:ext cx="85725" cy="101600"/>
                            </a:xfrm>
                            <a:custGeom>
                              <a:avLst/>
                              <a:gdLst>
                                <a:gd name="connsiteX0" fmla="*/ 85725 w 85725"/>
                                <a:gd name="connsiteY0" fmla="*/ 101600 h 101600"/>
                                <a:gd name="connsiteX1" fmla="*/ 0 w 85725"/>
                                <a:gd name="connsiteY1" fmla="*/ 0 h 101600"/>
                                <a:gd name="connsiteX2" fmla="*/ 0 w 85725"/>
                                <a:gd name="connsiteY2" fmla="*/ 0 h 101600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</a:cxnLst>
                              <a:rect l="l" t="t" r="r" b="b"/>
                              <a:pathLst>
                                <a:path w="85725" h="101600">
                                  <a:moveTo>
                                    <a:pt x="85725" y="101600"/>
                                  </a:moveTo>
                                  <a:lnTo>
                                    <a:pt x="0" y="0"/>
                                  </a:ln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75" name="Freihandform 1661">
                              <a:extLst>
                                <a:ext uri="{FF2B5EF4-FFF2-40B4-BE49-F238E27FC236}">
                                  <a16:creationId xmlns:a16="http://schemas.microsoft.com/office/drawing/2014/main" id="{81D02136-428D-4DB6-9D48-7BB9B82124B1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432535" y="4464050"/>
                              <a:ext cx="63140" cy="193675"/>
                            </a:xfrm>
                            <a:custGeom>
                              <a:avLst/>
                              <a:gdLst>
                                <a:gd name="connsiteX0" fmla="*/ 15515 w 63140"/>
                                <a:gd name="connsiteY0" fmla="*/ 0 h 193675"/>
                                <a:gd name="connsiteX1" fmla="*/ 2815 w 63140"/>
                                <a:gd name="connsiteY1" fmla="*/ 136525 h 193675"/>
                                <a:gd name="connsiteX2" fmla="*/ 63140 w 63140"/>
                                <a:gd name="connsiteY2" fmla="*/ 193675 h 193675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</a:cxnLst>
                              <a:rect l="l" t="t" r="r" b="b"/>
                              <a:pathLst>
                                <a:path w="63140" h="193675">
                                  <a:moveTo>
                                    <a:pt x="15515" y="0"/>
                                  </a:moveTo>
                                  <a:cubicBezTo>
                                    <a:pt x="5196" y="52123"/>
                                    <a:pt x="-5122" y="104246"/>
                                    <a:pt x="2815" y="136525"/>
                                  </a:cubicBezTo>
                                  <a:cubicBezTo>
                                    <a:pt x="10752" y="168804"/>
                                    <a:pt x="36946" y="181239"/>
                                    <a:pt x="63140" y="193675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76" name="Freihandform 1662">
                              <a:extLst>
                                <a:ext uri="{FF2B5EF4-FFF2-40B4-BE49-F238E27FC236}">
                                  <a16:creationId xmlns:a16="http://schemas.microsoft.com/office/drawing/2014/main" id="{8E2B0E17-E20E-49D0-9BF2-51C54CF78E66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124200" y="2676525"/>
                              <a:ext cx="254000" cy="125047"/>
                            </a:xfrm>
                            <a:custGeom>
                              <a:avLst/>
                              <a:gdLst>
                                <a:gd name="connsiteX0" fmla="*/ 0 w 254000"/>
                                <a:gd name="connsiteY0" fmla="*/ 0 h 125047"/>
                                <a:gd name="connsiteX1" fmla="*/ 15875 w 254000"/>
                                <a:gd name="connsiteY1" fmla="*/ 111125 h 125047"/>
                                <a:gd name="connsiteX2" fmla="*/ 41275 w 254000"/>
                                <a:gd name="connsiteY2" fmla="*/ 123825 h 125047"/>
                                <a:gd name="connsiteX3" fmla="*/ 254000 w 254000"/>
                                <a:gd name="connsiteY3" fmla="*/ 123825 h 125047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254000" h="125047">
                                  <a:moveTo>
                                    <a:pt x="0" y="0"/>
                                  </a:moveTo>
                                  <a:cubicBezTo>
                                    <a:pt x="4498" y="45244"/>
                                    <a:pt x="8996" y="90488"/>
                                    <a:pt x="15875" y="111125"/>
                                  </a:cubicBezTo>
                                  <a:cubicBezTo>
                                    <a:pt x="22754" y="131762"/>
                                    <a:pt x="1588" y="121708"/>
                                    <a:pt x="41275" y="123825"/>
                                  </a:cubicBezTo>
                                  <a:cubicBezTo>
                                    <a:pt x="80962" y="125942"/>
                                    <a:pt x="167481" y="124883"/>
                                    <a:pt x="254000" y="123825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77" name="Freihandform 1663">
                              <a:extLst>
                                <a:ext uri="{FF2B5EF4-FFF2-40B4-BE49-F238E27FC236}">
                                  <a16:creationId xmlns:a16="http://schemas.microsoft.com/office/drawing/2014/main" id="{8F010632-026E-43DF-9583-0491FB7A61E2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095625" y="2466975"/>
                              <a:ext cx="26194" cy="209550"/>
                            </a:xfrm>
                            <a:custGeom>
                              <a:avLst/>
                              <a:gdLst>
                                <a:gd name="connsiteX0" fmla="*/ 0 w 26194"/>
                                <a:gd name="connsiteY0" fmla="*/ 0 h 209550"/>
                                <a:gd name="connsiteX1" fmla="*/ 26194 w 26194"/>
                                <a:gd name="connsiteY1" fmla="*/ 209550 h 209550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26194" h="209550">
                                  <a:moveTo>
                                    <a:pt x="0" y="0"/>
                                  </a:moveTo>
                                  <a:lnTo>
                                    <a:pt x="26194" y="209550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78" name="Freihandform 1664">
                              <a:extLst>
                                <a:ext uri="{FF2B5EF4-FFF2-40B4-BE49-F238E27FC236}">
                                  <a16:creationId xmlns:a16="http://schemas.microsoft.com/office/drawing/2014/main" id="{6364A44A-CE6A-404D-A4BF-5F471422BFE3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 flipH="1">
                              <a:off x="2560321" y="3256604"/>
                              <a:ext cx="30479" cy="98577"/>
                            </a:xfrm>
                            <a:custGeom>
                              <a:avLst/>
                              <a:gdLst>
                                <a:gd name="connsiteX0" fmla="*/ 33338 w 33338"/>
                                <a:gd name="connsiteY0" fmla="*/ 0 h 69056"/>
                                <a:gd name="connsiteX1" fmla="*/ 0 w 33338"/>
                                <a:gd name="connsiteY1" fmla="*/ 69056 h 69056"/>
                                <a:gd name="connsiteX2" fmla="*/ 0 w 33338"/>
                                <a:gd name="connsiteY2" fmla="*/ 69056 h 69056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</a:cxnLst>
                              <a:rect l="l" t="t" r="r" b="b"/>
                              <a:pathLst>
                                <a:path w="33338" h="69056">
                                  <a:moveTo>
                                    <a:pt x="33338" y="0"/>
                                  </a:moveTo>
                                  <a:lnTo>
                                    <a:pt x="0" y="69056"/>
                                  </a:lnTo>
                                  <a:lnTo>
                                    <a:pt x="0" y="69056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79" name="Freihandform 1665">
                              <a:extLst>
                                <a:ext uri="{FF2B5EF4-FFF2-40B4-BE49-F238E27FC236}">
                                  <a16:creationId xmlns:a16="http://schemas.microsoft.com/office/drawing/2014/main" id="{99C56024-8ACB-44C9-9567-31A95EDF2E3F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581275" y="3355181"/>
                              <a:ext cx="11906" cy="135732"/>
                            </a:xfrm>
                            <a:custGeom>
                              <a:avLst/>
                              <a:gdLst>
                                <a:gd name="connsiteX0" fmla="*/ 11906 w 11906"/>
                                <a:gd name="connsiteY0" fmla="*/ 0 h 135732"/>
                                <a:gd name="connsiteX1" fmla="*/ 0 w 11906"/>
                                <a:gd name="connsiteY1" fmla="*/ 135732 h 135732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11906" h="135732">
                                  <a:moveTo>
                                    <a:pt x="11906" y="0"/>
                                  </a:moveTo>
                                  <a:lnTo>
                                    <a:pt x="0" y="135732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80" name="Freihandform 1666">
                              <a:extLst>
                                <a:ext uri="{FF2B5EF4-FFF2-40B4-BE49-F238E27FC236}">
                                  <a16:creationId xmlns:a16="http://schemas.microsoft.com/office/drawing/2014/main" id="{53807144-E5A0-4A9D-BFB2-2BB5551FB1CE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256257" y="2625725"/>
                              <a:ext cx="74193" cy="333375"/>
                            </a:xfrm>
                            <a:custGeom>
                              <a:avLst/>
                              <a:gdLst>
                                <a:gd name="connsiteX0" fmla="*/ 36093 w 74193"/>
                                <a:gd name="connsiteY0" fmla="*/ 0 h 333375"/>
                                <a:gd name="connsiteX1" fmla="*/ 1168 w 74193"/>
                                <a:gd name="connsiteY1" fmla="*/ 180975 h 333375"/>
                                <a:gd name="connsiteX2" fmla="*/ 74193 w 74193"/>
                                <a:gd name="connsiteY2" fmla="*/ 333375 h 333375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</a:cxnLst>
                              <a:rect l="l" t="t" r="r" b="b"/>
                              <a:pathLst>
                                <a:path w="74193" h="333375">
                                  <a:moveTo>
                                    <a:pt x="36093" y="0"/>
                                  </a:moveTo>
                                  <a:cubicBezTo>
                                    <a:pt x="15455" y="62706"/>
                                    <a:pt x="-5182" y="125413"/>
                                    <a:pt x="1168" y="180975"/>
                                  </a:cubicBezTo>
                                  <a:cubicBezTo>
                                    <a:pt x="7518" y="236537"/>
                                    <a:pt x="40855" y="284956"/>
                                    <a:pt x="74193" y="333375"/>
                                  </a:cubicBez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81" name="Freihandform 1667">
                              <a:extLst>
                                <a:ext uri="{FF2B5EF4-FFF2-40B4-BE49-F238E27FC236}">
                                  <a16:creationId xmlns:a16="http://schemas.microsoft.com/office/drawing/2014/main" id="{78DEFFFF-3261-4AEB-ABCF-58778859EC64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333625" y="2600325"/>
                              <a:ext cx="63500" cy="209550"/>
                            </a:xfrm>
                            <a:custGeom>
                              <a:avLst/>
                              <a:gdLst>
                                <a:gd name="connsiteX0" fmla="*/ 0 w 63500"/>
                                <a:gd name="connsiteY0" fmla="*/ 209550 h 209550"/>
                                <a:gd name="connsiteX1" fmla="*/ 63500 w 63500"/>
                                <a:gd name="connsiteY1" fmla="*/ 0 h 209550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63500" h="209550">
                                  <a:moveTo>
                                    <a:pt x="0" y="209550"/>
                                  </a:moveTo>
                                  <a:lnTo>
                                    <a:pt x="63500" y="0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82" name="Freihandform 1668">
                              <a:extLst>
                                <a:ext uri="{FF2B5EF4-FFF2-40B4-BE49-F238E27FC236}">
                                  <a16:creationId xmlns:a16="http://schemas.microsoft.com/office/drawing/2014/main" id="{B47BC75E-8E13-4AF2-AB8B-7C5F0EC537EC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549525" y="2609850"/>
                              <a:ext cx="101600" cy="73025"/>
                            </a:xfrm>
                            <a:custGeom>
                              <a:avLst/>
                              <a:gdLst>
                                <a:gd name="connsiteX0" fmla="*/ 0 w 101600"/>
                                <a:gd name="connsiteY0" fmla="*/ 0 h 73025"/>
                                <a:gd name="connsiteX1" fmla="*/ 101600 w 101600"/>
                                <a:gd name="connsiteY1" fmla="*/ 73025 h 73025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101600" h="73025">
                                  <a:moveTo>
                                    <a:pt x="0" y="0"/>
                                  </a:moveTo>
                                  <a:lnTo>
                                    <a:pt x="101600" y="73025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83" name="Freihandform 1669">
                              <a:extLst>
                                <a:ext uri="{FF2B5EF4-FFF2-40B4-BE49-F238E27FC236}">
                                  <a16:creationId xmlns:a16="http://schemas.microsoft.com/office/drawing/2014/main" id="{4CB6ED70-3573-4B8B-A9BD-48F267E77D97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486025" y="2679700"/>
                              <a:ext cx="111125" cy="133350"/>
                            </a:xfrm>
                            <a:custGeom>
                              <a:avLst/>
                              <a:gdLst>
                                <a:gd name="connsiteX0" fmla="*/ 0 w 111125"/>
                                <a:gd name="connsiteY0" fmla="*/ 0 h 133350"/>
                                <a:gd name="connsiteX1" fmla="*/ 111125 w 111125"/>
                                <a:gd name="connsiteY1" fmla="*/ 133350 h 133350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111125" h="133350">
                                  <a:moveTo>
                                    <a:pt x="0" y="0"/>
                                  </a:moveTo>
                                  <a:lnTo>
                                    <a:pt x="111125" y="133350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84" name="Freihandform 1670">
                              <a:extLst>
                                <a:ext uri="{FF2B5EF4-FFF2-40B4-BE49-F238E27FC236}">
                                  <a16:creationId xmlns:a16="http://schemas.microsoft.com/office/drawing/2014/main" id="{F53B029C-72DA-4350-B609-4E491AA5AA0A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279650" y="3073400"/>
                              <a:ext cx="88900" cy="3175"/>
                            </a:xfrm>
                            <a:custGeom>
                              <a:avLst/>
                              <a:gdLst>
                                <a:gd name="connsiteX0" fmla="*/ 0 w 88900"/>
                                <a:gd name="connsiteY0" fmla="*/ 0 h 3175"/>
                                <a:gd name="connsiteX1" fmla="*/ 88900 w 88900"/>
                                <a:gd name="connsiteY1" fmla="*/ 3175 h 3175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</a:cxnLst>
                              <a:rect l="l" t="t" r="r" b="b"/>
                              <a:pathLst>
                                <a:path w="88900" h="3175">
                                  <a:moveTo>
                                    <a:pt x="0" y="0"/>
                                  </a:moveTo>
                                  <a:lnTo>
                                    <a:pt x="88900" y="3175"/>
                                  </a:lnTo>
                                </a:path>
                              </a:pathLst>
                            </a:custGeom>
                            <a:noFill/>
                            <a:ln w="6350" cap="flat" cmpd="sng" algn="ctr">
                              <a:solidFill>
                                <a:sysClr val="window" lastClr="FFFFFF">
                                  <a:lumMod val="50000"/>
                                </a:sysClr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ctr" defTabSz="91440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de-DE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white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</p:grpSp>
                      <p:sp>
                        <p:nvSpPr>
                          <p:cNvPr id="597" name="Freihandform 1583">
                            <a:extLst>
                              <a:ext uri="{FF2B5EF4-FFF2-40B4-BE49-F238E27FC236}">
                                <a16:creationId xmlns:a16="http://schemas.microsoft.com/office/drawing/2014/main" id="{1B51578A-17CF-4D61-B54A-C19F6E059A56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6026150" y="3781425"/>
                            <a:ext cx="247650" cy="95250"/>
                          </a:xfrm>
                          <a:custGeom>
                            <a:avLst/>
                            <a:gdLst>
                              <a:gd name="connsiteX0" fmla="*/ 247650 w 247650"/>
                              <a:gd name="connsiteY0" fmla="*/ 95250 h 95250"/>
                              <a:gd name="connsiteX1" fmla="*/ 0 w 247650"/>
                              <a:gd name="connsiteY1" fmla="*/ 0 h 9525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</a:cxnLst>
                            <a:rect l="l" t="t" r="r" b="b"/>
                            <a:pathLst>
                              <a:path w="247650" h="95250">
                                <a:moveTo>
                                  <a:pt x="247650" y="95250"/>
                                </a:move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noFill/>
                          <a:ln w="6350" cap="flat" cmpd="sng" algn="ctr">
                            <a:solidFill>
                              <a:sysClr val="window" lastClr="FFFFFF">
                                <a:lumMod val="50000"/>
                              </a:sysClr>
                            </a:solidFill>
                            <a:prstDash val="solid"/>
                          </a:ln>
                          <a:effectLst/>
                        </p:spPr>
                        <p:txBody>
                          <a:bodyPr rtlCol="0" anchor="ctr"/>
                          <a:lstStyle/>
                          <a:p>
                            <a:pPr marL="0" marR="0" lvl="0" indent="0" algn="ctr" defTabSz="914400" eaLnBrk="1" fontAlgn="auto" latinLnBrk="0" hangingPunct="1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  <a:defRPr/>
                            </a:pPr>
                            <a:endParaRPr kumimoji="0" lang="de-DE" sz="1800" b="0" i="0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endParaRPr>
                          </a:p>
                        </p:txBody>
                      </p:sp>
                    </p:grpSp>
                    <p:sp>
                      <p:nvSpPr>
                        <p:cNvPr id="595" name="Freihandform 1581">
                          <a:extLst>
                            <a:ext uri="{FF2B5EF4-FFF2-40B4-BE49-F238E27FC236}">
                              <a16:creationId xmlns:a16="http://schemas.microsoft.com/office/drawing/2014/main" id="{90711670-9329-4073-8ADD-5951E35B4B4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638675" y="2921000"/>
                          <a:ext cx="9525" cy="85725"/>
                        </a:xfrm>
                        <a:custGeom>
                          <a:avLst/>
                          <a:gdLst>
                            <a:gd name="connsiteX0" fmla="*/ 9525 w 9525"/>
                            <a:gd name="connsiteY0" fmla="*/ 0 h 85725"/>
                            <a:gd name="connsiteX1" fmla="*/ 0 w 9525"/>
                            <a:gd name="connsiteY1" fmla="*/ 85725 h 8572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</a:cxnLst>
                          <a:rect l="l" t="t" r="r" b="b"/>
                          <a:pathLst>
                            <a:path w="9525" h="85725">
                              <a:moveTo>
                                <a:pt x="9525" y="0"/>
                              </a:moveTo>
                              <a:lnTo>
                                <a:pt x="0" y="85725"/>
                              </a:lnTo>
                            </a:path>
                          </a:pathLst>
                        </a:custGeom>
                        <a:noFill/>
                        <a:ln w="6350" cap="flat" cmpd="sng" algn="ctr">
                          <a:solidFill>
                            <a:sysClr val="window" lastClr="FFFFFF">
                              <a:lumMod val="50000"/>
                            </a:sysClr>
                          </a:solidFill>
                          <a:prstDash val="solid"/>
                        </a:ln>
                        <a:effectLst/>
                      </p:spPr>
                      <p:txBody>
                        <a:bodyPr rtlCol="0" anchor="ctr"/>
                        <a:lstStyle/>
                        <a:p>
                          <a:pPr marL="0" marR="0" lvl="0" indent="0" algn="ctr" defTabSz="91440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de-DE" sz="1800" b="0" i="0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Calibri"/>
                            <a:ea typeface="+mn-ea"/>
                            <a:cs typeface="+mn-cs"/>
                          </a:endParaRPr>
                        </a:p>
                      </p:txBody>
                    </p:sp>
                  </p:grpSp>
                  <p:sp>
                    <p:nvSpPr>
                      <p:cNvPr id="593" name="Freihandform 1579">
                        <a:extLst>
                          <a:ext uri="{FF2B5EF4-FFF2-40B4-BE49-F238E27FC236}">
                            <a16:creationId xmlns:a16="http://schemas.microsoft.com/office/drawing/2014/main" id="{04B67DE4-EA68-48CD-A7B2-EDA1D838075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683375" y="3625850"/>
                        <a:ext cx="22245" cy="161925"/>
                      </a:xfrm>
                      <a:custGeom>
                        <a:avLst/>
                        <a:gdLst>
                          <a:gd name="connsiteX0" fmla="*/ 3175 w 22245"/>
                          <a:gd name="connsiteY0" fmla="*/ 0 h 161925"/>
                          <a:gd name="connsiteX1" fmla="*/ 22225 w 22245"/>
                          <a:gd name="connsiteY1" fmla="*/ 69850 h 161925"/>
                          <a:gd name="connsiteX2" fmla="*/ 0 w 22245"/>
                          <a:gd name="connsiteY2" fmla="*/ 161925 h 16192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22245" h="161925">
                            <a:moveTo>
                              <a:pt x="3175" y="0"/>
                            </a:moveTo>
                            <a:cubicBezTo>
                              <a:pt x="12964" y="21431"/>
                              <a:pt x="22754" y="42863"/>
                              <a:pt x="22225" y="69850"/>
                            </a:cubicBezTo>
                            <a:cubicBezTo>
                              <a:pt x="21696" y="96837"/>
                              <a:pt x="10848" y="129381"/>
                              <a:pt x="0" y="161925"/>
                            </a:cubicBezTo>
                          </a:path>
                        </a:pathLst>
                      </a:custGeom>
                      <a:noFill/>
                      <a:ln w="6350" cap="flat" cmpd="sng" algn="ctr">
                        <a:solidFill>
                          <a:sysClr val="window" lastClr="FFFFFF">
                            <a:lumMod val="50000"/>
                          </a:sysClr>
                        </a:solidFill>
                        <a:prstDash val="solid"/>
                      </a:ln>
                      <a:effectLst/>
                    </p:spPr>
                    <p:txBody>
                      <a:bodyPr rtlCol="0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de-DE" sz="18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sp>
                  <p:nvSpPr>
                    <p:cNvPr id="591" name="Freihandform 1577">
                      <a:extLst>
                        <a:ext uri="{FF2B5EF4-FFF2-40B4-BE49-F238E27FC236}">
                          <a16:creationId xmlns:a16="http://schemas.microsoft.com/office/drawing/2014/main" id="{5EE063AE-DC9C-4931-9DE1-0C99123406D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05525" y="3209925"/>
                      <a:ext cx="44450" cy="330200"/>
                    </a:xfrm>
                    <a:custGeom>
                      <a:avLst/>
                      <a:gdLst>
                        <a:gd name="connsiteX0" fmla="*/ 0 w 44450"/>
                        <a:gd name="connsiteY0" fmla="*/ 0 h 330200"/>
                        <a:gd name="connsiteX1" fmla="*/ 31750 w 44450"/>
                        <a:gd name="connsiteY1" fmla="*/ 130175 h 330200"/>
                        <a:gd name="connsiteX2" fmla="*/ 44450 w 44450"/>
                        <a:gd name="connsiteY2" fmla="*/ 330200 h 3302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44450" h="330200">
                          <a:moveTo>
                            <a:pt x="0" y="0"/>
                          </a:moveTo>
                          <a:cubicBezTo>
                            <a:pt x="12171" y="37571"/>
                            <a:pt x="24342" y="75142"/>
                            <a:pt x="31750" y="130175"/>
                          </a:cubicBezTo>
                          <a:cubicBezTo>
                            <a:pt x="39158" y="185208"/>
                            <a:pt x="41804" y="257704"/>
                            <a:pt x="44450" y="330200"/>
                          </a:cubicBezTo>
                        </a:path>
                      </a:pathLst>
                    </a:custGeom>
                    <a:noFill/>
                    <a:ln w="6350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</p:grpSp>
              <p:sp>
                <p:nvSpPr>
                  <p:cNvPr id="589" name="Freihandform 1575">
                    <a:extLst>
                      <a:ext uri="{FF2B5EF4-FFF2-40B4-BE49-F238E27FC236}">
                        <a16:creationId xmlns:a16="http://schemas.microsoft.com/office/drawing/2014/main" id="{ECDE04E7-D86A-46AA-9CA3-8E04FBD4AD76}"/>
                      </a:ext>
                    </a:extLst>
                  </p:cNvPr>
                  <p:cNvSpPr/>
                  <p:nvPr/>
                </p:nvSpPr>
                <p:spPr>
                  <a:xfrm>
                    <a:off x="6057900" y="2950369"/>
                    <a:ext cx="21431" cy="90487"/>
                  </a:xfrm>
                  <a:custGeom>
                    <a:avLst/>
                    <a:gdLst>
                      <a:gd name="connsiteX0" fmla="*/ 21431 w 21431"/>
                      <a:gd name="connsiteY0" fmla="*/ 0 h 90487"/>
                      <a:gd name="connsiteX1" fmla="*/ 0 w 21431"/>
                      <a:gd name="connsiteY1" fmla="*/ 90487 h 90487"/>
                      <a:gd name="connsiteX2" fmla="*/ 0 w 21431"/>
                      <a:gd name="connsiteY2" fmla="*/ 90487 h 904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1431" h="90487">
                        <a:moveTo>
                          <a:pt x="21431" y="0"/>
                        </a:moveTo>
                        <a:lnTo>
                          <a:pt x="0" y="90487"/>
                        </a:lnTo>
                        <a:lnTo>
                          <a:pt x="0" y="90487"/>
                        </a:lnTo>
                      </a:path>
                    </a:pathLst>
                  </a:custGeom>
                  <a:noFill/>
                  <a:ln w="6350" cap="flat" cmpd="sng" algn="ctr">
                    <a:solidFill>
                      <a:sysClr val="window" lastClr="FFFFFF">
                        <a:lumMod val="50000"/>
                      </a:sys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de-DE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</p:grpSp>
        </p:grpSp>
      </p:grpSp>
      <p:cxnSp>
        <p:nvCxnSpPr>
          <p:cNvPr id="711" name="Straight Arrow Connector 710">
            <a:extLst>
              <a:ext uri="{FF2B5EF4-FFF2-40B4-BE49-F238E27FC236}">
                <a16:creationId xmlns:a16="http://schemas.microsoft.com/office/drawing/2014/main" id="{3027C378-E83F-4773-9FF4-C2565C6E315E}"/>
              </a:ext>
            </a:extLst>
          </p:cNvPr>
          <p:cNvCxnSpPr>
            <a:cxnSpLocks/>
            <a:endCxn id="560" idx="1"/>
          </p:cNvCxnSpPr>
          <p:nvPr/>
        </p:nvCxnSpPr>
        <p:spPr>
          <a:xfrm>
            <a:off x="1608466" y="4032679"/>
            <a:ext cx="3404431" cy="648145"/>
          </a:xfrm>
          <a:prstGeom prst="straightConnector1">
            <a:avLst/>
          </a:prstGeom>
          <a:ln w="28575">
            <a:solidFill>
              <a:srgbClr val="00B050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2" name="Straight Arrow Connector 711">
            <a:extLst>
              <a:ext uri="{FF2B5EF4-FFF2-40B4-BE49-F238E27FC236}">
                <a16:creationId xmlns:a16="http://schemas.microsoft.com/office/drawing/2014/main" id="{8FD11EB7-9261-4064-8D60-5BF0B73884DB}"/>
              </a:ext>
            </a:extLst>
          </p:cNvPr>
          <p:cNvCxnSpPr>
            <a:cxnSpLocks/>
          </p:cNvCxnSpPr>
          <p:nvPr/>
        </p:nvCxnSpPr>
        <p:spPr>
          <a:xfrm flipV="1">
            <a:off x="1608466" y="3155285"/>
            <a:ext cx="4142616" cy="830812"/>
          </a:xfrm>
          <a:prstGeom prst="straightConnector1">
            <a:avLst/>
          </a:prstGeom>
          <a:ln w="28575">
            <a:solidFill>
              <a:srgbClr val="00B050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3" name="Straight Arrow Connector 712">
            <a:extLst>
              <a:ext uri="{FF2B5EF4-FFF2-40B4-BE49-F238E27FC236}">
                <a16:creationId xmlns:a16="http://schemas.microsoft.com/office/drawing/2014/main" id="{E98BC469-1B48-40A7-9615-79F9C360CC0A}"/>
              </a:ext>
            </a:extLst>
          </p:cNvPr>
          <p:cNvCxnSpPr>
            <a:cxnSpLocks/>
            <a:endCxn id="639" idx="2"/>
          </p:cNvCxnSpPr>
          <p:nvPr/>
        </p:nvCxnSpPr>
        <p:spPr>
          <a:xfrm flipV="1">
            <a:off x="1608466" y="2521838"/>
            <a:ext cx="4273387" cy="598485"/>
          </a:xfrm>
          <a:prstGeom prst="straightConnector1">
            <a:avLst/>
          </a:prstGeom>
          <a:ln w="28575">
            <a:solidFill>
              <a:srgbClr val="00B0F0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4" name="Straight Arrow Connector 713">
            <a:extLst>
              <a:ext uri="{FF2B5EF4-FFF2-40B4-BE49-F238E27FC236}">
                <a16:creationId xmlns:a16="http://schemas.microsoft.com/office/drawing/2014/main" id="{14E93FF2-D0ED-48F7-B667-0EF371F98BD5}"/>
              </a:ext>
            </a:extLst>
          </p:cNvPr>
          <p:cNvCxnSpPr>
            <a:cxnSpLocks/>
            <a:endCxn id="494" idx="0"/>
          </p:cNvCxnSpPr>
          <p:nvPr/>
        </p:nvCxnSpPr>
        <p:spPr>
          <a:xfrm>
            <a:off x="1608466" y="3175789"/>
            <a:ext cx="3394428" cy="980286"/>
          </a:xfrm>
          <a:prstGeom prst="straightConnector1">
            <a:avLst/>
          </a:prstGeom>
          <a:ln w="28575">
            <a:solidFill>
              <a:srgbClr val="00B0F0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16" name="Gruppieren 1280">
            <a:extLst>
              <a:ext uri="{FF2B5EF4-FFF2-40B4-BE49-F238E27FC236}">
                <a16:creationId xmlns:a16="http://schemas.microsoft.com/office/drawing/2014/main" id="{4749EA34-676F-4D6D-B332-C48358AA4146}"/>
              </a:ext>
            </a:extLst>
          </p:cNvPr>
          <p:cNvGrpSpPr/>
          <p:nvPr/>
        </p:nvGrpSpPr>
        <p:grpSpPr>
          <a:xfrm>
            <a:off x="8234931" y="2434046"/>
            <a:ext cx="3570779" cy="3126488"/>
            <a:chOff x="714523" y="2297641"/>
            <a:chExt cx="3639483" cy="3119464"/>
          </a:xfrm>
        </p:grpSpPr>
        <p:pic>
          <p:nvPicPr>
            <p:cNvPr id="717" name="Picture 7">
              <a:extLst>
                <a:ext uri="{FF2B5EF4-FFF2-40B4-BE49-F238E27FC236}">
                  <a16:creationId xmlns:a16="http://schemas.microsoft.com/office/drawing/2014/main" id="{1E772CFB-FA56-48D6-8250-32E899F331F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4523" y="2297641"/>
              <a:ext cx="3531252" cy="3119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8" name="Rechteck 1698">
              <a:extLst>
                <a:ext uri="{FF2B5EF4-FFF2-40B4-BE49-F238E27FC236}">
                  <a16:creationId xmlns:a16="http://schemas.microsoft.com/office/drawing/2014/main" id="{28608294-73A6-4060-84E4-4D8CB0D04A73}"/>
                </a:ext>
              </a:extLst>
            </p:cNvPr>
            <p:cNvSpPr/>
            <p:nvPr/>
          </p:nvSpPr>
          <p:spPr>
            <a:xfrm>
              <a:off x="3947305" y="2773003"/>
              <a:ext cx="406701" cy="1341797"/>
            </a:xfrm>
            <a:prstGeom prst="rect">
              <a:avLst/>
            </a:prstGeom>
            <a:solidFill>
              <a:sysClr val="window" lastClr="FFFFFF"/>
            </a:solidFill>
            <a:ln w="63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19" name="Textfeld 1287">
            <a:extLst>
              <a:ext uri="{FF2B5EF4-FFF2-40B4-BE49-F238E27FC236}">
                <a16:creationId xmlns:a16="http://schemas.microsoft.com/office/drawing/2014/main" id="{FAF95C0B-DACA-405A-A7B4-E39F05C4D246}"/>
              </a:ext>
            </a:extLst>
          </p:cNvPr>
          <p:cNvSpPr txBox="1"/>
          <p:nvPr/>
        </p:nvSpPr>
        <p:spPr>
          <a:xfrm>
            <a:off x="8890378" y="5266524"/>
            <a:ext cx="1984518" cy="36933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kern="0" dirty="0" err="1">
                <a:solidFill>
                  <a:srgbClr val="3459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Økonomisk</a:t>
            </a:r>
            <a:r>
              <a:rPr lang="de-DE" kern="0" dirty="0">
                <a:solidFill>
                  <a:srgbClr val="3459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kern="0" dirty="0" err="1">
                <a:solidFill>
                  <a:srgbClr val="3459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fordeler</a:t>
            </a:r>
            <a:endParaRPr kumimoji="0" lang="de-DE" b="0" i="0" u="none" strike="noStrike" kern="0" cap="none" spc="0" normalizeH="0" baseline="0" noProof="0" dirty="0">
              <a:ln>
                <a:noFill/>
              </a:ln>
              <a:solidFill>
                <a:srgbClr val="34597C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21" name="Textfeld 15">
            <a:extLst>
              <a:ext uri="{FF2B5EF4-FFF2-40B4-BE49-F238E27FC236}">
                <a16:creationId xmlns:a16="http://schemas.microsoft.com/office/drawing/2014/main" id="{0F4AA26B-40DA-483E-A218-F1D23CB1BB85}"/>
              </a:ext>
            </a:extLst>
          </p:cNvPr>
          <p:cNvSpPr txBox="1"/>
          <p:nvPr/>
        </p:nvSpPr>
        <p:spPr>
          <a:xfrm>
            <a:off x="6931673" y="6481655"/>
            <a:ext cx="5021405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1000" i="1" dirty="0" err="1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Adapted</a:t>
            </a:r>
            <a:r>
              <a:rPr lang="de-DE" sz="1000" i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1000" i="1" dirty="0" err="1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from</a:t>
            </a:r>
            <a:r>
              <a:rPr lang="de-DE" sz="1000" i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900" i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Strauch</a:t>
            </a:r>
            <a:r>
              <a:rPr lang="de-DE" sz="1000" i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et al. (2019), Environmental </a:t>
            </a:r>
            <a:r>
              <a:rPr lang="de-DE" sz="1000" i="1" dirty="0" err="1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Modelling</a:t>
            </a:r>
            <a:r>
              <a:rPr lang="de-DE" sz="1000" i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&amp; Software</a:t>
            </a:r>
          </a:p>
        </p:txBody>
      </p:sp>
      <p:cxnSp>
        <p:nvCxnSpPr>
          <p:cNvPr id="722" name="Gerade Verbindung 1293">
            <a:extLst>
              <a:ext uri="{FF2B5EF4-FFF2-40B4-BE49-F238E27FC236}">
                <a16:creationId xmlns:a16="http://schemas.microsoft.com/office/drawing/2014/main" id="{2DD4E1AB-3C4D-4FDD-83D9-9EFFBE558D56}"/>
              </a:ext>
            </a:extLst>
          </p:cNvPr>
          <p:cNvCxnSpPr>
            <a:cxnSpLocks/>
            <a:stCxn id="723" idx="3"/>
          </p:cNvCxnSpPr>
          <p:nvPr/>
        </p:nvCxnSpPr>
        <p:spPr>
          <a:xfrm flipH="1">
            <a:off x="6460533" y="3128149"/>
            <a:ext cx="2998192" cy="786543"/>
          </a:xfrm>
          <a:prstGeom prst="line">
            <a:avLst/>
          </a:prstGeom>
          <a:noFill/>
          <a:ln w="28575" cap="flat" cmpd="sng" algn="ctr">
            <a:solidFill>
              <a:srgbClr val="C00000"/>
            </a:solidFill>
            <a:prstDash val="solid"/>
          </a:ln>
          <a:effectLst/>
        </p:spPr>
      </p:cxnSp>
      <p:sp>
        <p:nvSpPr>
          <p:cNvPr id="723" name="Rechteck 1296">
            <a:extLst>
              <a:ext uri="{FF2B5EF4-FFF2-40B4-BE49-F238E27FC236}">
                <a16:creationId xmlns:a16="http://schemas.microsoft.com/office/drawing/2014/main" id="{81F52BBB-4312-49D9-AD19-03B91891977F}"/>
              </a:ext>
            </a:extLst>
          </p:cNvPr>
          <p:cNvSpPr/>
          <p:nvPr/>
        </p:nvSpPr>
        <p:spPr>
          <a:xfrm>
            <a:off x="9442500" y="3021116"/>
            <a:ext cx="110788" cy="125397"/>
          </a:xfrm>
          <a:prstGeom prst="ellips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724" name="Gerade Verbindung 1293">
            <a:extLst>
              <a:ext uri="{FF2B5EF4-FFF2-40B4-BE49-F238E27FC236}">
                <a16:creationId xmlns:a16="http://schemas.microsoft.com/office/drawing/2014/main" id="{535D364A-0CA7-45BD-9E1E-C6D1FA6A88E3}"/>
              </a:ext>
            </a:extLst>
          </p:cNvPr>
          <p:cNvCxnSpPr>
            <a:cxnSpLocks/>
          </p:cNvCxnSpPr>
          <p:nvPr/>
        </p:nvCxnSpPr>
        <p:spPr>
          <a:xfrm flipH="1">
            <a:off x="5630387" y="4763446"/>
            <a:ext cx="5092638" cy="626338"/>
          </a:xfrm>
          <a:prstGeom prst="line">
            <a:avLst/>
          </a:prstGeom>
          <a:noFill/>
          <a:ln w="28575" cap="flat" cmpd="sng" algn="ctr">
            <a:solidFill>
              <a:srgbClr val="C00000"/>
            </a:solidFill>
            <a:prstDash val="solid"/>
          </a:ln>
          <a:effectLst/>
        </p:spPr>
      </p:cxnSp>
      <p:sp>
        <p:nvSpPr>
          <p:cNvPr id="725" name="Rechteck 1296">
            <a:extLst>
              <a:ext uri="{FF2B5EF4-FFF2-40B4-BE49-F238E27FC236}">
                <a16:creationId xmlns:a16="http://schemas.microsoft.com/office/drawing/2014/main" id="{5DA95317-8585-4926-8B3F-A58B7A96A2FE}"/>
              </a:ext>
            </a:extLst>
          </p:cNvPr>
          <p:cNvSpPr/>
          <p:nvPr/>
        </p:nvSpPr>
        <p:spPr>
          <a:xfrm>
            <a:off x="10733427" y="4688551"/>
            <a:ext cx="110788" cy="125397"/>
          </a:xfrm>
          <a:prstGeom prst="ellips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26" name="TextBox 725">
            <a:extLst>
              <a:ext uri="{FF2B5EF4-FFF2-40B4-BE49-F238E27FC236}">
                <a16:creationId xmlns:a16="http://schemas.microsoft.com/office/drawing/2014/main" id="{3BB7A118-1206-4EDD-B78A-E8036085C843}"/>
              </a:ext>
            </a:extLst>
          </p:cNvPr>
          <p:cNvSpPr txBox="1"/>
          <p:nvPr/>
        </p:nvSpPr>
        <p:spPr>
          <a:xfrm>
            <a:off x="2533880" y="5904650"/>
            <a:ext cx="92718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1600" dirty="0">
                <a:solidFill>
                  <a:srgbClr val="34597C"/>
                </a:solidFill>
              </a:rPr>
              <a:t>VED DAGENS FORHOLD, OG FREMTIDIGE SCENARIER (EKS. ENDRET </a:t>
            </a:r>
            <a:r>
              <a:rPr lang="nb-NO" sz="1600" b="1" dirty="0">
                <a:solidFill>
                  <a:srgbClr val="34597C"/>
                </a:solidFill>
              </a:rPr>
              <a:t>KLIMA</a:t>
            </a:r>
            <a:r>
              <a:rPr lang="nb-NO" sz="1600" dirty="0">
                <a:solidFill>
                  <a:srgbClr val="34597C"/>
                </a:solidFill>
              </a:rPr>
              <a:t>)</a:t>
            </a:r>
            <a:endParaRPr lang="nb-NO" sz="1600" b="1" dirty="0">
              <a:solidFill>
                <a:srgbClr val="34597C"/>
              </a:solidFill>
            </a:endParaRPr>
          </a:p>
        </p:txBody>
      </p:sp>
      <p:sp>
        <p:nvSpPr>
          <p:cNvPr id="301" name="TekstSylinder 300">
            <a:extLst>
              <a:ext uri="{FF2B5EF4-FFF2-40B4-BE49-F238E27FC236}">
                <a16:creationId xmlns:a16="http://schemas.microsoft.com/office/drawing/2014/main" id="{99E446AF-8FED-4D6A-8C12-A797D0163B69}"/>
              </a:ext>
            </a:extLst>
          </p:cNvPr>
          <p:cNvSpPr txBox="1"/>
          <p:nvPr/>
        </p:nvSpPr>
        <p:spPr>
          <a:xfrm>
            <a:off x="310380" y="1180585"/>
            <a:ext cx="1782373" cy="4042132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endParaRPr lang="nb-NO" sz="2000" dirty="0"/>
          </a:p>
          <a:p>
            <a:endParaRPr lang="nb-NO" sz="2000" dirty="0"/>
          </a:p>
          <a:p>
            <a:endParaRPr lang="nb-NO" sz="2000" dirty="0"/>
          </a:p>
          <a:p>
            <a:pPr>
              <a:spcAft>
                <a:spcPts val="800"/>
              </a:spcAft>
            </a:pPr>
            <a:endParaRPr lang="nb-NO" sz="2000" dirty="0"/>
          </a:p>
          <a:p>
            <a:pPr>
              <a:spcAft>
                <a:spcPts val="1200"/>
              </a:spcAft>
            </a:pPr>
            <a:r>
              <a:rPr lang="nb-NO" sz="2000" dirty="0">
                <a:solidFill>
                  <a:srgbClr val="34597C"/>
                </a:solidFill>
              </a:rPr>
              <a:t>Redusert jordarbeiding</a:t>
            </a:r>
          </a:p>
          <a:p>
            <a:pPr>
              <a:spcAft>
                <a:spcPts val="1200"/>
              </a:spcAft>
            </a:pPr>
            <a:r>
              <a:rPr lang="nb-NO" sz="2000" dirty="0">
                <a:solidFill>
                  <a:srgbClr val="34597C"/>
                </a:solidFill>
              </a:rPr>
              <a:t>Grasdekte kantsoner</a:t>
            </a:r>
          </a:p>
          <a:p>
            <a:pPr>
              <a:spcAft>
                <a:spcPts val="1200"/>
              </a:spcAft>
            </a:pPr>
            <a:r>
              <a:rPr lang="nb-NO" sz="2000" dirty="0">
                <a:solidFill>
                  <a:srgbClr val="34597C"/>
                </a:solidFill>
              </a:rPr>
              <a:t>Grasdekte vannveier</a:t>
            </a:r>
          </a:p>
          <a:p>
            <a:pPr>
              <a:spcAft>
                <a:spcPts val="1200"/>
              </a:spcAft>
            </a:pPr>
            <a:r>
              <a:rPr lang="nb-NO" sz="2000" dirty="0">
                <a:solidFill>
                  <a:srgbClr val="34597C"/>
                </a:solidFill>
              </a:rPr>
              <a:t>Fangdammer</a:t>
            </a:r>
          </a:p>
        </p:txBody>
      </p:sp>
      <p:sp>
        <p:nvSpPr>
          <p:cNvPr id="432" name="Right Brace 431">
            <a:extLst>
              <a:ext uri="{FF2B5EF4-FFF2-40B4-BE49-F238E27FC236}">
                <a16:creationId xmlns:a16="http://schemas.microsoft.com/office/drawing/2014/main" id="{833CB500-6B75-48BB-ADDF-868A8F039C02}"/>
              </a:ext>
            </a:extLst>
          </p:cNvPr>
          <p:cNvSpPr/>
          <p:nvPr/>
        </p:nvSpPr>
        <p:spPr>
          <a:xfrm>
            <a:off x="6906712" y="2411920"/>
            <a:ext cx="247667" cy="3067623"/>
          </a:xfrm>
          <a:prstGeom prst="rightBrace">
            <a:avLst>
              <a:gd name="adj1" fmla="val 58698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20" name="Textfeld 1288">
            <a:extLst>
              <a:ext uri="{FF2B5EF4-FFF2-40B4-BE49-F238E27FC236}">
                <a16:creationId xmlns:a16="http://schemas.microsoft.com/office/drawing/2014/main" id="{DC015D2E-7547-4408-98C3-213C050E9FE9}"/>
              </a:ext>
            </a:extLst>
          </p:cNvPr>
          <p:cNvSpPr txBox="1"/>
          <p:nvPr/>
        </p:nvSpPr>
        <p:spPr>
          <a:xfrm rot="5400000">
            <a:off x="10424341" y="3471364"/>
            <a:ext cx="2322173" cy="36933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kern="0" dirty="0">
                <a:solidFill>
                  <a:srgbClr val="3459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Miljø-</a:t>
            </a:r>
            <a:r>
              <a:rPr lang="de-DE" kern="0" dirty="0" err="1">
                <a:solidFill>
                  <a:srgbClr val="3459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fordeler</a:t>
            </a:r>
            <a:endParaRPr kumimoji="0" lang="de-DE" i="0" u="none" strike="noStrike" kern="0" cap="none" spc="0" normalizeH="0" baseline="0" noProof="0" dirty="0">
              <a:ln>
                <a:noFill/>
              </a:ln>
              <a:solidFill>
                <a:srgbClr val="34597C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27691D7A-FDDF-4D5A-8566-41C1CC04ED1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196" y="1303594"/>
            <a:ext cx="929199" cy="1069721"/>
          </a:xfrm>
          <a:prstGeom prst="rect">
            <a:avLst/>
          </a:prstGeom>
        </p:spPr>
      </p:pic>
      <p:sp>
        <p:nvSpPr>
          <p:cNvPr id="11" name="Rektangel 10">
            <a:extLst>
              <a:ext uri="{FF2B5EF4-FFF2-40B4-BE49-F238E27FC236}">
                <a16:creationId xmlns:a16="http://schemas.microsoft.com/office/drawing/2014/main" id="{4860CF00-4826-4E7A-A575-ABF0FC6AFD5C}"/>
              </a:ext>
            </a:extLst>
          </p:cNvPr>
          <p:cNvSpPr/>
          <p:nvPr/>
        </p:nvSpPr>
        <p:spPr>
          <a:xfrm>
            <a:off x="5164785" y="1134178"/>
            <a:ext cx="19016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u-HU" b="1" dirty="0">
                <a:solidFill>
                  <a:srgbClr val="34597C"/>
                </a:solidFill>
              </a:rPr>
              <a:t> </a:t>
            </a:r>
            <a:r>
              <a:rPr lang="nb-NO" sz="2400" dirty="0">
                <a:solidFill>
                  <a:srgbClr val="34597C"/>
                </a:solidFill>
              </a:rPr>
              <a:t>mange ulike varianter!</a:t>
            </a:r>
          </a:p>
        </p:txBody>
      </p:sp>
      <p:sp>
        <p:nvSpPr>
          <p:cNvPr id="305" name="Rektangel 304">
            <a:extLst>
              <a:ext uri="{FF2B5EF4-FFF2-40B4-BE49-F238E27FC236}">
                <a16:creationId xmlns:a16="http://schemas.microsoft.com/office/drawing/2014/main" id="{9E3040BB-0CFA-4DBA-AF27-4FA32CDD96A0}"/>
              </a:ext>
            </a:extLst>
          </p:cNvPr>
          <p:cNvSpPr/>
          <p:nvPr/>
        </p:nvSpPr>
        <p:spPr>
          <a:xfrm>
            <a:off x="8335123" y="1142857"/>
            <a:ext cx="309030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u-HU" b="1" dirty="0">
                <a:solidFill>
                  <a:srgbClr val="34597C"/>
                </a:solidFill>
              </a:rPr>
              <a:t> </a:t>
            </a:r>
            <a:r>
              <a:rPr lang="nb-NO" sz="2400" dirty="0">
                <a:solidFill>
                  <a:srgbClr val="34597C"/>
                </a:solidFill>
              </a:rPr>
              <a:t>miljøeffekter </a:t>
            </a:r>
          </a:p>
          <a:p>
            <a:pPr algn="ctr"/>
            <a:r>
              <a:rPr lang="nb-NO" sz="2400" dirty="0">
                <a:solidFill>
                  <a:srgbClr val="34597C"/>
                </a:solidFill>
              </a:rPr>
              <a:t>økonomiske aspekter</a:t>
            </a:r>
          </a:p>
          <a:p>
            <a:pPr algn="ctr"/>
            <a:endParaRPr lang="nb-NO" sz="2400" dirty="0">
              <a:solidFill>
                <a:srgbClr val="34597C"/>
              </a:solidFill>
            </a:endParaRPr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E4E42749-E5B1-41D9-9D08-DB1FAE297BB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33726" y="5541342"/>
            <a:ext cx="869377" cy="1000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66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6" grpId="0"/>
      <p:bldP spid="572" grpId="0" animBg="1"/>
      <p:bldP spid="573" grpId="0" animBg="1"/>
      <p:bldP spid="574" grpId="0"/>
      <p:bldP spid="575" grpId="0" animBg="1"/>
      <p:bldP spid="576" grpId="0"/>
      <p:bldP spid="577" grpId="0" animBg="1"/>
      <p:bldP spid="719" grpId="0"/>
      <p:bldP spid="723" grpId="0" animBg="1"/>
      <p:bldP spid="725" grpId="0" animBg="1"/>
      <p:bldP spid="726" grpId="0"/>
      <p:bldP spid="432" grpId="0" animBg="1"/>
      <p:bldP spid="720" grpId="0"/>
      <p:bldP spid="11" grpId="0"/>
      <p:bldP spid="30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ED39A74-A204-7BFC-9810-C185B174B6F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76346" y="281694"/>
            <a:ext cx="8304562" cy="462225"/>
          </a:xfrm>
        </p:spPr>
        <p:txBody>
          <a:bodyPr/>
          <a:lstStyle/>
          <a:p>
            <a:pPr algn="ctr"/>
            <a:r>
              <a:rPr lang="nb-NO" dirty="0"/>
              <a:t>Styrkene til OPTAIN tilnærming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0B3A29E-EBEF-1910-02F6-6605ADABDF9D}"/>
              </a:ext>
            </a:extLst>
          </p:cNvPr>
          <p:cNvSpPr txBox="1"/>
          <p:nvPr/>
        </p:nvSpPr>
        <p:spPr>
          <a:xfrm>
            <a:off x="141979" y="1338365"/>
            <a:ext cx="6382808" cy="25783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300"/>
              </a:lnSpc>
            </a:pPr>
            <a:r>
              <a:rPr lang="nb-NO" sz="2000" dirty="0">
                <a:solidFill>
                  <a:srgbClr val="03597F"/>
                </a:solidFill>
              </a:rPr>
              <a:t>Vi bruker SWAT+ modellen som</a:t>
            </a:r>
          </a:p>
          <a:p>
            <a:pPr>
              <a:lnSpc>
                <a:spcPts val="3300"/>
              </a:lnSpc>
            </a:pPr>
            <a:endParaRPr lang="nb-NO" sz="2000" dirty="0">
              <a:solidFill>
                <a:srgbClr val="03597F"/>
              </a:solidFill>
            </a:endParaRPr>
          </a:p>
          <a:p>
            <a:pPr marL="800100" lvl="1" indent="-342900" algn="just">
              <a:lnSpc>
                <a:spcPts val="3300"/>
              </a:lnSpc>
              <a:buFont typeface="Wingdings" panose="05000000000000000000" pitchFamily="2" charset="2"/>
              <a:buChar char="Ø"/>
            </a:pPr>
            <a:r>
              <a:rPr lang="nb-NO" sz="2000" dirty="0">
                <a:solidFill>
                  <a:srgbClr val="03597F"/>
                </a:solidFill>
              </a:rPr>
              <a:t>fokuserer på jordbruksarealer</a:t>
            </a:r>
          </a:p>
          <a:p>
            <a:pPr marL="800100" lvl="1" indent="-342900" algn="just">
              <a:lnSpc>
                <a:spcPts val="3300"/>
              </a:lnSpc>
              <a:buFont typeface="Wingdings" panose="05000000000000000000" pitchFamily="2" charset="2"/>
              <a:buChar char="Ø"/>
            </a:pPr>
            <a:r>
              <a:rPr lang="nb-NO" sz="2000" dirty="0">
                <a:solidFill>
                  <a:srgbClr val="03597F"/>
                </a:solidFill>
              </a:rPr>
              <a:t>beskriver </a:t>
            </a:r>
            <a:r>
              <a:rPr lang="nb-NO" sz="2000" dirty="0" err="1">
                <a:solidFill>
                  <a:srgbClr val="03597F"/>
                </a:solidFill>
              </a:rPr>
              <a:t>konnektivitet</a:t>
            </a:r>
            <a:r>
              <a:rPr lang="nb-NO" sz="2000" dirty="0">
                <a:solidFill>
                  <a:srgbClr val="03597F"/>
                </a:solidFill>
              </a:rPr>
              <a:t> i landskapet</a:t>
            </a:r>
          </a:p>
          <a:p>
            <a:pPr marL="800100" lvl="1" indent="-342900" algn="just">
              <a:lnSpc>
                <a:spcPts val="3300"/>
              </a:lnSpc>
              <a:buFont typeface="Wingdings" panose="05000000000000000000" pitchFamily="2" charset="2"/>
              <a:buChar char="Ø"/>
            </a:pPr>
            <a:r>
              <a:rPr lang="nb-NO" sz="2000" dirty="0">
                <a:solidFill>
                  <a:srgbClr val="03597F"/>
                </a:solidFill>
              </a:rPr>
              <a:t>beskrive jordarbeidingspraksis og vekstskifte for hvert felt 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AA8B8F9-B846-FA91-E832-6E288687F4F1}"/>
              </a:ext>
            </a:extLst>
          </p:cNvPr>
          <p:cNvGrpSpPr/>
          <p:nvPr/>
        </p:nvGrpSpPr>
        <p:grpSpPr>
          <a:xfrm>
            <a:off x="6524787" y="1169088"/>
            <a:ext cx="5435584" cy="4689101"/>
            <a:chOff x="6524787" y="1169088"/>
            <a:chExt cx="5435584" cy="4689101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D174826-AE32-4652-C2F9-AF300A58D73E}"/>
                </a:ext>
              </a:extLst>
            </p:cNvPr>
            <p:cNvSpPr txBox="1"/>
            <p:nvPr/>
          </p:nvSpPr>
          <p:spPr>
            <a:xfrm>
              <a:off x="7504266" y="1169088"/>
              <a:ext cx="347662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b-NO" sz="1600" dirty="0">
                  <a:solidFill>
                    <a:srgbClr val="03597F"/>
                  </a:solidFill>
                </a:rPr>
                <a:t>Vekstskifte mellom 2016 og 2019   </a:t>
              </a:r>
            </a:p>
          </p:txBody>
        </p:sp>
        <p:pic>
          <p:nvPicPr>
            <p:cNvPr id="7" name="Picture 6" descr="Map&#10;&#10;Description automatically generated">
              <a:extLst>
                <a:ext uri="{FF2B5EF4-FFF2-40B4-BE49-F238E27FC236}">
                  <a16:creationId xmlns:a16="http://schemas.microsoft.com/office/drawing/2014/main" id="{055D1936-EAB3-D1D1-1116-8FF16BF1EE0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4787" y="1594257"/>
              <a:ext cx="5435584" cy="4263932"/>
            </a:xfrm>
            <a:prstGeom prst="rect">
              <a:avLst/>
            </a:prstGeom>
          </p:spPr>
        </p:pic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184229BC-3FDB-4722-F3F2-4D9C73667E7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254" t="29524" r="37334" b="40285"/>
          <a:stretch/>
        </p:blipFill>
        <p:spPr>
          <a:xfrm>
            <a:off x="4976752" y="3524249"/>
            <a:ext cx="1223898" cy="2413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440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ED39A74-A204-7BFC-9810-C185B174B6F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76346" y="281694"/>
            <a:ext cx="8304562" cy="462225"/>
          </a:xfrm>
        </p:spPr>
        <p:txBody>
          <a:bodyPr/>
          <a:lstStyle/>
          <a:p>
            <a:pPr algn="ctr"/>
            <a:r>
              <a:rPr lang="nb-NO" dirty="0"/>
              <a:t>Styrkene til OPTAIN tilnærming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0B3A29E-EBEF-1910-02F6-6605ADABDF9D}"/>
              </a:ext>
            </a:extLst>
          </p:cNvPr>
          <p:cNvSpPr txBox="1"/>
          <p:nvPr/>
        </p:nvSpPr>
        <p:spPr>
          <a:xfrm>
            <a:off x="141978" y="1338365"/>
            <a:ext cx="6430271" cy="38479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300"/>
              </a:lnSpc>
            </a:pPr>
            <a:r>
              <a:rPr lang="nb-NO" sz="2000" dirty="0">
                <a:solidFill>
                  <a:srgbClr val="03597F"/>
                </a:solidFill>
              </a:rPr>
              <a:t>Vi bruker SWAT+ modellen som</a:t>
            </a:r>
          </a:p>
          <a:p>
            <a:pPr>
              <a:lnSpc>
                <a:spcPts val="3300"/>
              </a:lnSpc>
            </a:pPr>
            <a:endParaRPr lang="nb-NO" sz="2000" dirty="0">
              <a:solidFill>
                <a:srgbClr val="03597F"/>
              </a:solidFill>
            </a:endParaRPr>
          </a:p>
          <a:p>
            <a:pPr marL="800100" lvl="1" indent="-342900" algn="just">
              <a:lnSpc>
                <a:spcPts val="3300"/>
              </a:lnSpc>
              <a:buFont typeface="Wingdings" panose="05000000000000000000" pitchFamily="2" charset="2"/>
              <a:buChar char="Ø"/>
            </a:pPr>
            <a:r>
              <a:rPr lang="nb-NO" sz="2000" dirty="0">
                <a:solidFill>
                  <a:srgbClr val="03597F"/>
                </a:solidFill>
              </a:rPr>
              <a:t>fokuserer på jordbruksarealer</a:t>
            </a:r>
          </a:p>
          <a:p>
            <a:pPr marL="800100" lvl="1" indent="-342900" algn="just">
              <a:lnSpc>
                <a:spcPts val="3300"/>
              </a:lnSpc>
              <a:buFont typeface="Wingdings" panose="05000000000000000000" pitchFamily="2" charset="2"/>
              <a:buChar char="Ø"/>
            </a:pPr>
            <a:r>
              <a:rPr lang="nb-NO" sz="2000" dirty="0">
                <a:solidFill>
                  <a:srgbClr val="03597F"/>
                </a:solidFill>
              </a:rPr>
              <a:t>beskriver </a:t>
            </a:r>
            <a:r>
              <a:rPr lang="nb-NO" sz="2000" dirty="0" err="1">
                <a:solidFill>
                  <a:srgbClr val="03597F"/>
                </a:solidFill>
              </a:rPr>
              <a:t>konnektivitet</a:t>
            </a:r>
            <a:r>
              <a:rPr lang="nb-NO" sz="2000" dirty="0">
                <a:solidFill>
                  <a:srgbClr val="03597F"/>
                </a:solidFill>
              </a:rPr>
              <a:t> i landskapet</a:t>
            </a:r>
          </a:p>
          <a:p>
            <a:pPr marL="800100" lvl="1" indent="-342900" algn="just">
              <a:lnSpc>
                <a:spcPts val="3300"/>
              </a:lnSpc>
              <a:buFont typeface="Wingdings" panose="05000000000000000000" pitchFamily="2" charset="2"/>
              <a:buChar char="Ø"/>
            </a:pPr>
            <a:r>
              <a:rPr lang="nb-NO" sz="2000" dirty="0">
                <a:solidFill>
                  <a:srgbClr val="03597F"/>
                </a:solidFill>
              </a:rPr>
              <a:t>beskrive jordarbeidingspraksis og vekstskifte for hvert felt </a:t>
            </a:r>
          </a:p>
          <a:p>
            <a:pPr marL="800100" lvl="1" indent="-342900" algn="just">
              <a:lnSpc>
                <a:spcPts val="3300"/>
              </a:lnSpc>
              <a:buFont typeface="Wingdings" panose="05000000000000000000" pitchFamily="2" charset="2"/>
              <a:buChar char="Ø"/>
            </a:pPr>
            <a:r>
              <a:rPr lang="nb-NO" sz="2000" dirty="0">
                <a:solidFill>
                  <a:srgbClr val="03597F"/>
                </a:solidFill>
              </a:rPr>
              <a:t>kan simulere effekten av ulike tiltak </a:t>
            </a:r>
          </a:p>
          <a:p>
            <a:pPr lvl="1" algn="just">
              <a:lnSpc>
                <a:spcPts val="3300"/>
              </a:lnSpc>
            </a:pPr>
            <a:endParaRPr lang="nb-NO" sz="2000" dirty="0">
              <a:solidFill>
                <a:srgbClr val="03597F"/>
              </a:solidFill>
            </a:endParaRPr>
          </a:p>
          <a:p>
            <a:pPr marL="800100" lvl="1" indent="-342900" algn="just">
              <a:lnSpc>
                <a:spcPts val="3300"/>
              </a:lnSpc>
              <a:buFont typeface="Wingdings" panose="05000000000000000000" pitchFamily="2" charset="2"/>
              <a:buChar char="Ø"/>
            </a:pPr>
            <a:endParaRPr lang="nb-NO" sz="2000" dirty="0">
              <a:solidFill>
                <a:srgbClr val="03597F"/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043A85A-4CE1-0621-2BDC-9A7CB96AC3C0}"/>
              </a:ext>
            </a:extLst>
          </p:cNvPr>
          <p:cNvGrpSpPr/>
          <p:nvPr/>
        </p:nvGrpSpPr>
        <p:grpSpPr>
          <a:xfrm>
            <a:off x="6791325" y="1032141"/>
            <a:ext cx="2544081" cy="4756208"/>
            <a:chOff x="5443086" y="783061"/>
            <a:chExt cx="2544081" cy="4756208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CD6EBC0-B52B-A3C1-AB70-E78FFDA516D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40943" t="21408" r="35943" b="3417"/>
            <a:stretch/>
          </p:blipFill>
          <p:spPr>
            <a:xfrm>
              <a:off x="5443086" y="1100658"/>
              <a:ext cx="2544081" cy="4438611"/>
            </a:xfrm>
            <a:prstGeom prst="rect">
              <a:avLst/>
            </a:prstGeom>
            <a:ln>
              <a:noFill/>
            </a:ln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6E63659-7B0E-D0CB-0822-32FDB971D5DA}"/>
                </a:ext>
              </a:extLst>
            </p:cNvPr>
            <p:cNvSpPr txBox="1"/>
            <p:nvPr/>
          </p:nvSpPr>
          <p:spPr>
            <a:xfrm>
              <a:off x="5443086" y="783061"/>
              <a:ext cx="2544080" cy="3385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nb-NO" sz="1600" dirty="0">
                  <a:solidFill>
                    <a:srgbClr val="03597F"/>
                  </a:solidFill>
                </a:rPr>
                <a:t>grasdekte vannveier 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0D3B732-3D32-D0B3-8EF9-AAC8CC8323F5}"/>
              </a:ext>
            </a:extLst>
          </p:cNvPr>
          <p:cNvGrpSpPr/>
          <p:nvPr/>
        </p:nvGrpSpPr>
        <p:grpSpPr>
          <a:xfrm>
            <a:off x="8407970" y="1539825"/>
            <a:ext cx="2544081" cy="4764915"/>
            <a:chOff x="7274495" y="1139800"/>
            <a:chExt cx="2544081" cy="4764915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AD28F3C-BB8A-E3C1-CEA1-073613FC54E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8402" t="21398" r="30372" b="6025"/>
            <a:stretch/>
          </p:blipFill>
          <p:spPr>
            <a:xfrm>
              <a:off x="7274495" y="1478354"/>
              <a:ext cx="2544081" cy="4426361"/>
            </a:xfrm>
            <a:prstGeom prst="rect">
              <a:avLst/>
            </a:prstGeom>
            <a:ln>
              <a:noFill/>
            </a:ln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F48B3A0-A174-4F4D-435A-308C8172CB21}"/>
                </a:ext>
              </a:extLst>
            </p:cNvPr>
            <p:cNvSpPr txBox="1"/>
            <p:nvPr/>
          </p:nvSpPr>
          <p:spPr>
            <a:xfrm>
              <a:off x="7274495" y="1139800"/>
              <a:ext cx="2544080" cy="3385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nb-NO" sz="1600" dirty="0">
                  <a:solidFill>
                    <a:srgbClr val="03597F"/>
                  </a:solidFill>
                </a:rPr>
                <a:t>fangdammer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28919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ED39A74-A204-7BFC-9810-C185B174B6F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76346" y="281694"/>
            <a:ext cx="8304562" cy="462225"/>
          </a:xfrm>
        </p:spPr>
        <p:txBody>
          <a:bodyPr/>
          <a:lstStyle/>
          <a:p>
            <a:pPr algn="ctr"/>
            <a:r>
              <a:rPr lang="nb-NO" dirty="0"/>
              <a:t>Styrkene til OPTAIN tilnærming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0B3A29E-EBEF-1910-02F6-6605ADABDF9D}"/>
              </a:ext>
            </a:extLst>
          </p:cNvPr>
          <p:cNvSpPr txBox="1"/>
          <p:nvPr/>
        </p:nvSpPr>
        <p:spPr>
          <a:xfrm>
            <a:off x="141978" y="1338365"/>
            <a:ext cx="6430271" cy="427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300"/>
              </a:lnSpc>
            </a:pPr>
            <a:r>
              <a:rPr lang="nb-NO" sz="2000" dirty="0">
                <a:solidFill>
                  <a:srgbClr val="03597F"/>
                </a:solidFill>
              </a:rPr>
              <a:t>Vi bruker SWAT+ modellen som</a:t>
            </a:r>
          </a:p>
          <a:p>
            <a:pPr>
              <a:lnSpc>
                <a:spcPts val="3300"/>
              </a:lnSpc>
            </a:pPr>
            <a:endParaRPr lang="nb-NO" sz="2000" dirty="0">
              <a:solidFill>
                <a:srgbClr val="03597F"/>
              </a:solidFill>
            </a:endParaRPr>
          </a:p>
          <a:p>
            <a:pPr marL="800100" lvl="1" indent="-342900" algn="just">
              <a:lnSpc>
                <a:spcPts val="3300"/>
              </a:lnSpc>
              <a:buFont typeface="Wingdings" panose="05000000000000000000" pitchFamily="2" charset="2"/>
              <a:buChar char="Ø"/>
            </a:pPr>
            <a:r>
              <a:rPr lang="nb-NO" sz="2000" dirty="0">
                <a:solidFill>
                  <a:srgbClr val="03597F"/>
                </a:solidFill>
              </a:rPr>
              <a:t>fokuserer på jordbruksarealer</a:t>
            </a:r>
          </a:p>
          <a:p>
            <a:pPr marL="800100" lvl="1" indent="-342900" algn="just">
              <a:lnSpc>
                <a:spcPts val="3300"/>
              </a:lnSpc>
              <a:buFont typeface="Wingdings" panose="05000000000000000000" pitchFamily="2" charset="2"/>
              <a:buChar char="Ø"/>
            </a:pPr>
            <a:r>
              <a:rPr lang="nb-NO" sz="2000" dirty="0">
                <a:solidFill>
                  <a:srgbClr val="03597F"/>
                </a:solidFill>
              </a:rPr>
              <a:t>beskriver </a:t>
            </a:r>
            <a:r>
              <a:rPr lang="nb-NO" sz="2000" dirty="0" err="1">
                <a:solidFill>
                  <a:srgbClr val="03597F"/>
                </a:solidFill>
              </a:rPr>
              <a:t>konnektivitet</a:t>
            </a:r>
            <a:r>
              <a:rPr lang="nb-NO" sz="2000" dirty="0">
                <a:solidFill>
                  <a:srgbClr val="03597F"/>
                </a:solidFill>
              </a:rPr>
              <a:t> i landskapet</a:t>
            </a:r>
          </a:p>
          <a:p>
            <a:pPr marL="800100" lvl="1" indent="-342900" algn="just">
              <a:lnSpc>
                <a:spcPts val="3300"/>
              </a:lnSpc>
              <a:buFont typeface="Wingdings" panose="05000000000000000000" pitchFamily="2" charset="2"/>
              <a:buChar char="Ø"/>
            </a:pPr>
            <a:r>
              <a:rPr lang="nb-NO" sz="2000" dirty="0">
                <a:solidFill>
                  <a:srgbClr val="03597F"/>
                </a:solidFill>
              </a:rPr>
              <a:t>beskrive jordarbeidingspraksis og vekstskifte for hvert felt </a:t>
            </a:r>
          </a:p>
          <a:p>
            <a:pPr marL="800100" lvl="1" indent="-342900" algn="just">
              <a:lnSpc>
                <a:spcPts val="3300"/>
              </a:lnSpc>
              <a:buFont typeface="Wingdings" panose="05000000000000000000" pitchFamily="2" charset="2"/>
              <a:buChar char="Ø"/>
            </a:pPr>
            <a:r>
              <a:rPr lang="nb-NO" sz="2000" dirty="0">
                <a:solidFill>
                  <a:srgbClr val="03597F"/>
                </a:solidFill>
              </a:rPr>
              <a:t>kan simulere effekten av ulike tiltak </a:t>
            </a:r>
          </a:p>
          <a:p>
            <a:pPr marL="800100" lvl="1" indent="-342900" algn="just">
              <a:lnSpc>
                <a:spcPts val="3300"/>
              </a:lnSpc>
              <a:buFont typeface="Wingdings" panose="05000000000000000000" pitchFamily="2" charset="2"/>
              <a:buChar char="Ø"/>
            </a:pPr>
            <a:r>
              <a:rPr lang="nb-NO" sz="2000" dirty="0">
                <a:solidFill>
                  <a:srgbClr val="03597F"/>
                </a:solidFill>
              </a:rPr>
              <a:t>kan kobles til COMOLA optimaliseringsverktøy</a:t>
            </a:r>
          </a:p>
          <a:p>
            <a:pPr lvl="1" algn="just">
              <a:lnSpc>
                <a:spcPts val="3300"/>
              </a:lnSpc>
            </a:pPr>
            <a:endParaRPr lang="nb-NO" sz="2000" dirty="0">
              <a:solidFill>
                <a:srgbClr val="03597F"/>
              </a:solidFill>
            </a:endParaRPr>
          </a:p>
          <a:p>
            <a:pPr marL="800100" lvl="1" indent="-342900" algn="just">
              <a:lnSpc>
                <a:spcPts val="3300"/>
              </a:lnSpc>
              <a:buFont typeface="Wingdings" panose="05000000000000000000" pitchFamily="2" charset="2"/>
              <a:buChar char="Ø"/>
            </a:pPr>
            <a:endParaRPr lang="nb-NO" sz="2000" dirty="0">
              <a:solidFill>
                <a:srgbClr val="03597F"/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043A85A-4CE1-0621-2BDC-9A7CB96AC3C0}"/>
              </a:ext>
            </a:extLst>
          </p:cNvPr>
          <p:cNvGrpSpPr/>
          <p:nvPr/>
        </p:nvGrpSpPr>
        <p:grpSpPr>
          <a:xfrm>
            <a:off x="6791325" y="1032141"/>
            <a:ext cx="2544081" cy="4756208"/>
            <a:chOff x="5443086" y="783061"/>
            <a:chExt cx="2544081" cy="4756208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CD6EBC0-B52B-A3C1-AB70-E78FFDA516D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40943" t="21408" r="35943" b="3417"/>
            <a:stretch/>
          </p:blipFill>
          <p:spPr>
            <a:xfrm>
              <a:off x="5443086" y="1100658"/>
              <a:ext cx="2544081" cy="4438611"/>
            </a:xfrm>
            <a:prstGeom prst="rect">
              <a:avLst/>
            </a:prstGeom>
            <a:ln>
              <a:noFill/>
            </a:ln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6E63659-7B0E-D0CB-0822-32FDB971D5DA}"/>
                </a:ext>
              </a:extLst>
            </p:cNvPr>
            <p:cNvSpPr txBox="1"/>
            <p:nvPr/>
          </p:nvSpPr>
          <p:spPr>
            <a:xfrm>
              <a:off x="5443086" y="783061"/>
              <a:ext cx="2544080" cy="3385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nb-NO" sz="1600" dirty="0">
                  <a:solidFill>
                    <a:srgbClr val="03597F"/>
                  </a:solidFill>
                </a:rPr>
                <a:t>grasdekte vannveier 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0D3B732-3D32-D0B3-8EF9-AAC8CC8323F5}"/>
              </a:ext>
            </a:extLst>
          </p:cNvPr>
          <p:cNvGrpSpPr/>
          <p:nvPr/>
        </p:nvGrpSpPr>
        <p:grpSpPr>
          <a:xfrm>
            <a:off x="8407970" y="1539825"/>
            <a:ext cx="2544081" cy="4764915"/>
            <a:chOff x="7274495" y="1139800"/>
            <a:chExt cx="2544081" cy="4764915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AD28F3C-BB8A-E3C1-CEA1-073613FC54E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8402" t="21398" r="30372" b="6025"/>
            <a:stretch/>
          </p:blipFill>
          <p:spPr>
            <a:xfrm>
              <a:off x="7274495" y="1478354"/>
              <a:ext cx="2544081" cy="4426361"/>
            </a:xfrm>
            <a:prstGeom prst="rect">
              <a:avLst/>
            </a:prstGeom>
            <a:ln>
              <a:noFill/>
            </a:ln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F48B3A0-A174-4F4D-435A-308C8172CB21}"/>
                </a:ext>
              </a:extLst>
            </p:cNvPr>
            <p:cNvSpPr txBox="1"/>
            <p:nvPr/>
          </p:nvSpPr>
          <p:spPr>
            <a:xfrm>
              <a:off x="7274495" y="1139800"/>
              <a:ext cx="2544080" cy="3385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nb-NO" sz="1600" dirty="0">
                  <a:solidFill>
                    <a:srgbClr val="03597F"/>
                  </a:solidFill>
                </a:rPr>
                <a:t>fangdammer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9AD75A5-757B-08CF-BC7D-C4085F53D3E2}"/>
              </a:ext>
            </a:extLst>
          </p:cNvPr>
          <p:cNvGrpSpPr/>
          <p:nvPr/>
        </p:nvGrpSpPr>
        <p:grpSpPr>
          <a:xfrm>
            <a:off x="406906" y="2189962"/>
            <a:ext cx="6044457" cy="3329673"/>
            <a:chOff x="314012" y="2012518"/>
            <a:chExt cx="6044457" cy="3329673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227B13C1-5C06-804A-6E13-E8DBAAA7AFD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4012" y="2012518"/>
              <a:ext cx="5916321" cy="3329673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4728784-79A0-9672-ADC8-40EF41CA824D}"/>
                </a:ext>
              </a:extLst>
            </p:cNvPr>
            <p:cNvSpPr txBox="1"/>
            <p:nvPr/>
          </p:nvSpPr>
          <p:spPr>
            <a:xfrm>
              <a:off x="5024555" y="4845482"/>
              <a:ext cx="13339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sz="1100" dirty="0">
                  <a:solidFill>
                    <a:schemeClr val="bg1"/>
                  </a:solidFill>
                </a:rPr>
                <a:t>Photo: Cs. Farkas</a:t>
              </a:r>
              <a:endParaRPr lang="nb-NO" sz="1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D3F3665-C053-12C1-6574-95DE1AA7C7AD}"/>
              </a:ext>
            </a:extLst>
          </p:cNvPr>
          <p:cNvGrpSpPr/>
          <p:nvPr/>
        </p:nvGrpSpPr>
        <p:grpSpPr>
          <a:xfrm>
            <a:off x="9562451" y="1982264"/>
            <a:ext cx="2520069" cy="4661030"/>
            <a:chOff x="8869093" y="1590464"/>
            <a:chExt cx="2520069" cy="466103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57865579-CE81-70E0-7953-5E7C219545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7254" t="22097" r="39754" b="4104"/>
            <a:stretch/>
          </p:blipFill>
          <p:spPr>
            <a:xfrm>
              <a:off x="8869093" y="1912124"/>
              <a:ext cx="2520069" cy="4339370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6F3A67D-ECBE-364B-D903-879862BF062D}"/>
                </a:ext>
              </a:extLst>
            </p:cNvPr>
            <p:cNvSpPr txBox="1"/>
            <p:nvPr/>
          </p:nvSpPr>
          <p:spPr>
            <a:xfrm>
              <a:off x="8918418" y="1590464"/>
              <a:ext cx="2438246" cy="3385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nb-NO" sz="1600" dirty="0">
                  <a:solidFill>
                    <a:srgbClr val="03597F"/>
                  </a:solidFill>
                </a:rPr>
                <a:t>retensjon dammer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40004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ahoma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RG_May30.potx" id="{A3030CCB-747C-4EDF-AB04-6B65A0E80A78}" vid="{7B44522A-1A95-46F9-ABDC-030F0E1E77C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2001</TotalTime>
  <Words>628</Words>
  <Application>Microsoft Office PowerPoint</Application>
  <PresentationFormat>Widescreen</PresentationFormat>
  <Paragraphs>143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Aptos</vt:lpstr>
      <vt:lpstr>Arial</vt:lpstr>
      <vt:lpstr>Calibri</vt:lpstr>
      <vt:lpstr>Georgia</vt:lpstr>
      <vt:lpstr>Montserrat</vt:lpstr>
      <vt:lpstr>Tahoma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Jerry</dc:creator>
  <cp:lastModifiedBy>REV_2</cp:lastModifiedBy>
  <cp:revision>48</cp:revision>
  <dcterms:created xsi:type="dcterms:W3CDTF">2021-02-01T16:51:36Z</dcterms:created>
  <dcterms:modified xsi:type="dcterms:W3CDTF">2024-05-30T00:56:41Z</dcterms:modified>
</cp:coreProperties>
</file>